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ADE3-9817-09F6-1551-77829B90D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EB274-1AF4-54B5-FB4E-0B4E2DAA2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0C87A-A6B6-A064-14CC-8E7D566C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308A-8A52-496F-9150-5D8A6177B7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C7F0B-87F0-289C-4749-854EFDD5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40B1B-1A98-3188-14A5-E81D8C83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6DF2-8AA0-456F-99D4-73CA5901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1CC7-C86E-24F0-ED5C-A104126D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72E40-54A9-283F-E78B-EAF99DF69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D40E9-82BA-58C6-BD27-2E75677D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308A-8A52-496F-9150-5D8A6177B7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6D8AA-15F8-7353-E384-320B2E5B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F8AFD-9B75-72F8-5B3B-0AAF0A6F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6DF2-8AA0-456F-99D4-73CA5901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2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0A841A-8E45-8E4C-0A21-48DE8E9F0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84365-31B7-22D4-2C32-502EA663D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C972A-B5D6-B647-868C-D8B8B8F2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308A-8A52-496F-9150-5D8A6177B7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93F59-3C25-B2B7-4245-813D695E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93A11-119E-0249-8577-B7AF07D2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6DF2-8AA0-456F-99D4-73CA5901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2546-E51A-224B-6C76-35EC9F15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7EF4D-4DC5-2C03-4E42-06ABD362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D0325-BF16-E342-DFA5-B91F4849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308A-8A52-496F-9150-5D8A6177B7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CCA71-0F6F-25C4-38F5-72FB0A1B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3A22-61E4-F694-85E0-E1E6FFF5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6DF2-8AA0-456F-99D4-73CA5901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73F8-B780-D29B-F43E-BCD609DF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7DB22-2C26-3DAA-A215-096743BBD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35E0E-0AB1-A57F-CD59-4C882840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308A-8A52-496F-9150-5D8A6177B7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F8353-BD00-B5C1-8AD4-CFCD9AD8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92E72-851D-39A8-8E87-6E78A567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6DF2-8AA0-456F-99D4-73CA5901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824C-DBA0-2952-B68F-68309F08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EB6C7-6F61-1033-8D02-035F42C4F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F09F9-63AF-061A-2E28-C49223F75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F3260-6D6C-FA53-64D3-C9AFD9F8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308A-8A52-496F-9150-5D8A6177B7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1E030-B8DF-7DAB-5BF9-2005A458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99F92-466C-E890-2F09-F2AB0C37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6DF2-8AA0-456F-99D4-73CA5901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7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68CD9-1FFD-FC83-26CA-E1B4B16E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49E89-6D86-8CFB-0DC8-78DA9BCD9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37E86-A553-D419-8786-622BD3485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8412D-3A80-C521-DB36-B355DDD7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D614C-B392-EEA6-10C5-74661C841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B1259-4DA0-67DB-3C51-9516D4AF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308A-8A52-496F-9150-5D8A6177B7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C289F-ED8D-02FE-B45D-FF8B6DDE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A30800-C5CD-11AA-4A6C-BCC8A0BD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6DF2-8AA0-456F-99D4-73CA5901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9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1814-B0C7-7313-A4FA-9148FCF7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D8F0A-A4BE-7320-5FBC-78B8DAF8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308A-8A52-496F-9150-5D8A6177B7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07C52-F810-BD4B-0D21-356402DB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8BE3F-2DDD-EC2E-65BC-CB932E9C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6DF2-8AA0-456F-99D4-73CA5901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8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1BFCB-AC9D-0F18-FCDE-E1AFDF2D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308A-8A52-496F-9150-5D8A6177B7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24D76-8728-FE6B-BF28-A85210B1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7B988-5A3D-E8CF-383D-2EF19946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6DF2-8AA0-456F-99D4-73CA5901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E2B2-5E60-1CDF-94E0-87CCA0E22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C5758-E62A-67DA-4A68-8F099FD0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05124-E24B-15C2-7792-E873FD09E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2DEA7-E25F-4B3C-1C51-E093EB58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308A-8A52-496F-9150-5D8A6177B7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05E4C-DB6A-36AB-514C-85B926F0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B4D2D-7AC3-FC89-3CED-53A62C03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6DF2-8AA0-456F-99D4-73CA5901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ABF3-8FCC-AFF7-CA49-F2A2CAE2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2E6544-C9AC-9A38-349F-B94378FB2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DD378-F2B6-E935-EB19-D726830A8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A2539-7A21-EC25-57BD-139D090F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308A-8A52-496F-9150-5D8A6177B7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4719C-58F4-4A40-C2AD-67E627A7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34156-E2B7-016E-4588-CCC6DA4D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6DF2-8AA0-456F-99D4-73CA5901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7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143629-5A3C-B507-CAD8-B4731A8C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AA987-586E-0F85-57C1-F483068A2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960D4-F065-D541-3E0F-BFEAC531F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4308A-8A52-496F-9150-5D8A6177B709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4A39-D241-1903-218D-D9DF20179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5B956-C2BC-A9E9-69CB-8E0D3550E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6DF2-8AA0-456F-99D4-73CA5901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6BC426A-A1E7-D337-F108-A4D440BF7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86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Pitman,Kyle B</dc:creator>
  <cp:lastModifiedBy>Pitman,Kyle B</cp:lastModifiedBy>
  <cp:revision>1</cp:revision>
  <dcterms:created xsi:type="dcterms:W3CDTF">2023-04-17T15:00:03Z</dcterms:created>
  <dcterms:modified xsi:type="dcterms:W3CDTF">2023-04-17T15:05:06Z</dcterms:modified>
</cp:coreProperties>
</file>