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B9C56-D7CA-435A-8B0C-35A2AC613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812B97-B6FE-C09D-3DBB-3E1FA7B027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F3568-C642-9544-63E1-235E6106A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9A32-ADA9-44A6-BC91-0A635C6AEE1C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ACB57-8EB6-575D-4B9B-06C8A07A5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DDC52-A592-7E68-2B56-0EDFD6C14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6601-C3DA-4187-A1D2-981E611DF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3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DE6F4-F86E-BF8F-0ACF-C25E516B4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64F529-3518-A08C-AB73-41BA2DE2B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977AD-2BBB-AC46-7FE9-023363DC9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9A32-ADA9-44A6-BC91-0A635C6AEE1C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A27C4-C3FC-9759-13D4-7631DDC76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76746-93BA-C43D-61A1-F1CC4D713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6601-C3DA-4187-A1D2-981E611DF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33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24E3CC-00BE-E4C6-927D-945E62024B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B5EF59-33E1-495E-DA7B-F649096ED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AD932-C2B0-06B8-9FF8-58F5BFB77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9A32-ADA9-44A6-BC91-0A635C6AEE1C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71828-6D4F-DB01-BD4B-7172C10C0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F56EF-E518-5B77-F291-23606FD41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6601-C3DA-4187-A1D2-981E611DF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7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2330A-D656-B338-E073-2F90B841D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7A60B-6484-7213-E594-72BBD64AD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73F57-2337-4599-6888-FF8B99730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9A32-ADA9-44A6-BC91-0A635C6AEE1C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FFCA3-6300-BF0A-6E6F-C9A5F1E81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7ABA0-F276-E9AF-5EAC-9339ADD6D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6601-C3DA-4187-A1D2-981E611DF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71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DC0BF-4D97-FF58-0524-5A718DD02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760ABF-DC7F-C2D4-3624-00DB2C6FB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547F7-FE34-F8F6-2AA8-A3B8A2B2B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9A32-ADA9-44A6-BC91-0A635C6AEE1C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22402-5AF5-A51C-5A2D-81B5AF7CC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4ED53-C43B-C80E-AAD4-7525A1717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6601-C3DA-4187-A1D2-981E611DF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89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5AA08-D837-72FA-4A05-4E6950F36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6CDB1-ECAF-B2B7-06B3-1AFE3C483E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31C43B-3C19-745A-A0E5-90B6D2286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864D80-D0E7-AC03-E0B5-7E49FB344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9A32-ADA9-44A6-BC91-0A635C6AEE1C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F60ED-097A-3207-E1FD-5C1FE7BA4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28B95D-528B-B1DF-B7E4-80B1C0C3A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6601-C3DA-4187-A1D2-981E611DF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76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442AC-480A-BDC7-E64B-FFDC82636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B6276-997C-51C5-CE24-FA5FEEDCD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9C8504-C33D-6AB8-9E00-61DF7AEFE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78CBEF-3C3F-FA04-5943-B59B1D05EA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C17300-F396-FAD2-1FC2-4FD6E3FB1D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CB8EA8-D3E8-AEDB-2E42-959431A99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9A32-ADA9-44A6-BC91-0A635C6AEE1C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7FEA8-2691-6721-8927-CBEFACBCB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6CD9D1-3215-8C63-4021-0E7D65DC4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6601-C3DA-4187-A1D2-981E611DF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85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8B4CC-59E0-F8A2-B1B8-99A106511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5E7409-57D9-B940-5277-D11979FC3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9A32-ADA9-44A6-BC91-0A635C6AEE1C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3A6446-C7A5-0010-F5CD-EC7A23BCB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47C1CF-77D6-932B-3252-42DA408CF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6601-C3DA-4187-A1D2-981E611DF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96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AF912-F8CB-2003-ACDA-32DCA79FD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9A32-ADA9-44A6-BC91-0A635C6AEE1C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89647B-BAAC-67C4-C36F-A671786B8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D92A65-7E8F-C7C9-A3EA-749D28408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6601-C3DA-4187-A1D2-981E611DF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12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70996-1A6B-5AA6-86A8-B9921AC9E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66C2C-E274-F6A6-7799-8D37E0693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25AFC6-2E7F-4C81-F609-D9CA6594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E5A918-54C7-96C0-6984-FD0DB240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9A32-ADA9-44A6-BC91-0A635C6AEE1C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4A9638-2961-9294-631C-6A197A891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2BFB77-7069-DDB1-CD8E-21F621DBB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6601-C3DA-4187-A1D2-981E611DF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2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A65F2-4815-E30A-60A2-C1806C223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7EA2CD-90DA-4C0D-4B5F-D6435A2638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C40D98-08D9-E755-FC01-3CEB545A4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F1975C-D714-1F9C-DE18-3D6D84DD5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9A32-ADA9-44A6-BC91-0A635C6AEE1C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85BD0-0271-1BE9-E56B-808C7A0E5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326C0F-F43C-25EE-75D3-4F5EA4180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6601-C3DA-4187-A1D2-981E611DF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89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A4F9E3-091B-ADD3-648A-282FC04BB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C17B8-0C9E-ABED-D1DB-5366390BA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36A9F-9EBB-04E3-931F-62E10D68FA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869A32-ADA9-44A6-BC91-0A635C6AEE1C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CFA41-ED82-E474-6C9D-D09389D37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113A0-F2AC-8FAD-3AA2-DDF2769B93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076601-C3DA-4187-A1D2-981E611DF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12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flyer&#10;&#10;AI-generated content may be incorrect.">
            <a:extLst>
              <a:ext uri="{FF2B5EF4-FFF2-40B4-BE49-F238E27FC236}">
                <a16:creationId xmlns:a16="http://schemas.microsoft.com/office/drawing/2014/main" id="{CE08B367-E579-A769-09DE-68BA54664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42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Pitman, Kyle B</dc:creator>
  <cp:lastModifiedBy>Pitman, Kyle B</cp:lastModifiedBy>
  <cp:revision>1</cp:revision>
  <dcterms:created xsi:type="dcterms:W3CDTF">2025-05-23T16:35:45Z</dcterms:created>
  <dcterms:modified xsi:type="dcterms:W3CDTF">2025-05-23T16:37:38Z</dcterms:modified>
</cp:coreProperties>
</file>