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F7D8-94F0-BB65-0EC7-771C3105E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497A6-CCCC-EBE7-78B6-296862C2D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08EA6-5449-906D-D4A3-C79EC6608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973-6B58-40BC-84FC-2A58FB9295B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69842-9D6E-ACB1-9DD2-EA4A54B05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1FF70-A27E-4084-6A92-0E9DCE24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4668-8099-4AC3-BBCC-5B3F94A2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87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72EFC-A177-A0FE-33F2-4C5B79E6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137DF-0579-E033-C9A9-6EE7BC0CD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0CBD4-03C3-957C-79D9-611A34A1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973-6B58-40BC-84FC-2A58FB9295B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2E497-81F3-EB9C-3D42-EAAE2740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F00F6-62CF-06D5-DA5A-08C3E509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4668-8099-4AC3-BBCC-5B3F94A2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0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352F32-599E-16F3-4844-24F4AF4C7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478EB-5D3B-E93B-A2C7-4E049963A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48AE8-2D5C-D8F3-346E-29D42D9B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973-6B58-40BC-84FC-2A58FB9295B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9A02D-A7A1-34EC-8FB4-C144A279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0AB6A-D7E2-DECE-9056-F16ED7C0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4668-8099-4AC3-BBCC-5B3F94A2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2B190-C957-E17D-6C8F-4319A7E10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A6DDA-F925-9D8A-455E-926085FC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953FB-1114-0F99-05B3-2F0469CB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973-6B58-40BC-84FC-2A58FB9295B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DB555-8480-3B4E-7BF7-41233AA2D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85264-74E2-E84C-E473-41700DE3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4668-8099-4AC3-BBCC-5B3F94A2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706CA-1404-5DD3-5A53-CDF3B711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2946F-F946-0B22-3438-64753754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6D67C-0995-2CF0-4AD9-AF06F7F6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973-6B58-40BC-84FC-2A58FB9295B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4B850-0699-1049-3D9F-941530D2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2CD6A-6CBE-08F4-FB05-21023EDA4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4668-8099-4AC3-BBCC-5B3F94A2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7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C085E-1DBB-C90F-B9A8-AF643CF6B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66485-04E8-2377-91E9-D116B3F8F7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B223D-FF81-767F-C387-14D93E97C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652BE-9EC5-28B6-E67D-46F78BEA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973-6B58-40BC-84FC-2A58FB9295B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41CC5-E154-2364-189A-CC893755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181FFA-D206-77D8-F184-6F906A6D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4668-8099-4AC3-BBCC-5B3F94A2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5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32695-CF9E-1A81-862E-214181DD0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139CF-B81D-85C8-E5D5-0D3704951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2204A-8F14-1985-9AB0-6342D8F05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7F2B6-433E-D99A-FF38-39905F84E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492B66-18C6-C174-3C49-6F6A7BEC39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8717A-6A59-398C-BACC-17419DC5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973-6B58-40BC-84FC-2A58FB9295B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988DE2-3F64-B8C2-3EAC-750B99E0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543211-6EE4-424B-5510-62CADAF31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4668-8099-4AC3-BBCC-5B3F94A2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6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F3EB8-4A3A-E662-DE46-8751BFEC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BF5EB-9847-BAFD-EFDC-FBE6E752F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973-6B58-40BC-84FC-2A58FB9295B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0EB5C-88B7-68FD-A3B5-2DE2EB617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E3E94-8E6C-9B92-B789-FE8FF43A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4668-8099-4AC3-BBCC-5B3F94A2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9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C990D1-9FB0-8FAA-541D-7A8E568F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973-6B58-40BC-84FC-2A58FB9295B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F132EF-C286-85BD-984D-8D430083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623E1-4AF6-83B5-C10B-6BC7B0343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4668-8099-4AC3-BBCC-5B3F94A2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D6D1-4313-2729-EE36-5C1FAAE4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2AD52-33A5-58E5-D0FA-20F2C6A6A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ED45C-89B0-04CE-B1FA-2BD96AA9B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00CF5-192F-9D7C-CCDA-5BB5D10B6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973-6B58-40BC-84FC-2A58FB9295B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AF6F4-7542-9978-F7EE-1A165269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8A64B-B9AB-44EE-3F09-6C174AB77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4668-8099-4AC3-BBCC-5B3F94A2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323EB-9FFD-1A83-1B92-827F5BC1E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A07815-BD33-629F-67B5-68F89E77E2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066B-970E-5D2C-6FCE-615B9A0BF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FCDDFF-C32D-E1C2-6DCD-4E90C41B3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5973-6B58-40BC-84FC-2A58FB9295B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62DEC-B9DC-A183-64ED-CB22F407C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AD6E4-20B2-D8B3-119C-37FE6A6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64668-8099-4AC3-BBCC-5B3F94A2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0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D3F9B4-E1D1-D837-696F-D420AE8A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23B13-DCD8-981A-4C0F-C0414F404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7A033-6A34-4C69-FFF1-4FCC6DD55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375973-6B58-40BC-84FC-2A58FB9295B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0978-AECF-8FAD-3B73-53E9908AB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3BA34-1769-7D09-CD24-FA31073BC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664668-8099-4AC3-BBCC-5B3F94A2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7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rochure&#10;&#10;AI-generated content may be incorrect.">
            <a:extLst>
              <a:ext uri="{FF2B5EF4-FFF2-40B4-BE49-F238E27FC236}">
                <a16:creationId xmlns:a16="http://schemas.microsoft.com/office/drawing/2014/main" id="{B7665149-3B1E-A8B9-5F94-2817054B5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1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Pitman, Kyle B</dc:creator>
  <cp:lastModifiedBy>Pitman, Kyle B</cp:lastModifiedBy>
  <cp:revision>2</cp:revision>
  <dcterms:created xsi:type="dcterms:W3CDTF">2025-03-10T17:03:11Z</dcterms:created>
  <dcterms:modified xsi:type="dcterms:W3CDTF">2025-03-10T17:21:46Z</dcterms:modified>
</cp:coreProperties>
</file>