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9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1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9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0E83F-57B6-45C3-8C9F-CB622D51AC7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CBDC-B09A-4278-A9C0-01A96EE0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2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9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Pitman,Kyle B</dc:creator>
  <cp:lastModifiedBy>Pitman,Kyle B</cp:lastModifiedBy>
  <cp:revision>1</cp:revision>
  <dcterms:created xsi:type="dcterms:W3CDTF">2019-05-29T16:08:56Z</dcterms:created>
  <dcterms:modified xsi:type="dcterms:W3CDTF">2019-05-29T16:10:05Z</dcterms:modified>
</cp:coreProperties>
</file>