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738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0E83F-57B6-45C3-8C9F-CB622D51AC77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CBDC-B09A-4278-A9C0-01A96EE00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093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0E83F-57B6-45C3-8C9F-CB622D51AC77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CBDC-B09A-4278-A9C0-01A96EE00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938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0E83F-57B6-45C3-8C9F-CB622D51AC77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CBDC-B09A-4278-A9C0-01A96EE00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818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0E83F-57B6-45C3-8C9F-CB622D51AC77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CBDC-B09A-4278-A9C0-01A96EE00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913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0E83F-57B6-45C3-8C9F-CB622D51AC77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CBDC-B09A-4278-A9C0-01A96EE00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970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0E83F-57B6-45C3-8C9F-CB622D51AC77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CBDC-B09A-4278-A9C0-01A96EE00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076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0E83F-57B6-45C3-8C9F-CB622D51AC77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CBDC-B09A-4278-A9C0-01A96EE00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175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0E83F-57B6-45C3-8C9F-CB622D51AC77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CBDC-B09A-4278-A9C0-01A96EE00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767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0E83F-57B6-45C3-8C9F-CB622D51AC77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CBDC-B09A-4278-A9C0-01A96EE00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279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0E83F-57B6-45C3-8C9F-CB622D51AC77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CBDC-B09A-4278-A9C0-01A96EE00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091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0E83F-57B6-45C3-8C9F-CB622D51AC77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6CBDC-B09A-4278-A9C0-01A96EE00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451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0E83F-57B6-45C3-8C9F-CB622D51AC77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6CBDC-B09A-4278-A9C0-01A96EE00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827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090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Florida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Pitman,Kyle B</dc:creator>
  <cp:lastModifiedBy>Pitman,Kyle B</cp:lastModifiedBy>
  <cp:revision>1</cp:revision>
  <dcterms:created xsi:type="dcterms:W3CDTF">2019-05-29T16:08:56Z</dcterms:created>
  <dcterms:modified xsi:type="dcterms:W3CDTF">2019-05-29T16:10:05Z</dcterms:modified>
</cp:coreProperties>
</file>