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C822-74F9-4666-0D10-6A21D264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5743A-75D7-A1BE-8AC0-ADA47FD02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D5F33-2D4E-F3AC-EBB1-83B55D71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5C2CA-662E-C1A2-F225-EE1D3463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41AEA-D31A-71A5-02C7-6A5EB16E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E4A1-A4CA-7935-105C-A6FC975A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AC82E-2AED-4D96-C30E-E48E74EA0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9F44-EEC2-8648-B5E8-49A93B87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53AA0-4DC8-071E-6B5B-11D7DAB5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EB55B-7E2E-7150-DA8A-FA454FBE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1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FF40E-3A58-9E2C-795E-6BCD117B0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6AED8-BECC-855B-4314-D1ED182FA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8B472-A55C-4F0B-9A0F-83E8005D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D1549-C4C5-CE32-D5BE-D5ECDDD9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5BC31-251F-D621-2014-799F4418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835C-C3AB-9122-E2FF-CA844229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D1E6F-5156-88E6-F965-280F40152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A7C75-581B-B1E2-AB8F-ACFED1B1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716E0-669E-05E0-3330-0116C514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C10C9-438E-8309-BC94-298E602F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0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1C15-F407-A2E8-6FA5-5F92F4CF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17B46-78D7-13E5-417B-81F2E2147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E0172-DCBA-C43E-8EA8-38368EAD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C1566-50BA-9749-44E1-68FE038F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DD261-620F-E33E-E4C9-A28F35D8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D1EB-1820-9A2F-92D3-592836A0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72672-5B92-0338-73FE-A2C16B372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8D3A8-2C33-2348-9F69-4DFDD1846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98DBC-5964-57F0-B9C7-B87EE958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1ED1-43CD-DBA0-69BF-02B5FE97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112EB-532C-3E52-2777-6B6D0EC2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3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22E8-7514-0348-46AF-A7EDE5E2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0E333-EE40-5236-5F6A-442351F6E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BE07F-41D8-DF9D-E0CC-DD16A50AC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C3D65-4E2E-91C3-DC8C-4427292F4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AAE10-8956-0935-D163-E509370CB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6B5F4-B1BE-3222-94A2-E373821D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CD4E-8232-307C-524D-CBD14A3E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09E7D-956A-A32D-A4A6-FF2BFAED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3BDE-F158-54A5-879E-42E86131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E0F66-9DE5-13AD-C528-E8731BBD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8F2EB-9093-F228-A7AD-72E3AB12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5E5C9-5A62-C513-E01B-E474BD07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0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6CD02-0725-F7D9-6CF9-48A63AFA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5DA03-6471-50BB-28A8-405DD6CA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B929E-B73A-FA9C-2CF2-6D4F0F1C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DE70-94D3-142A-1418-CDE0C4D6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B6E3-0527-9846-FEF8-0FE6B011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60BB0-70D0-7F9B-5897-564ACDA6C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03471-7F65-4EB9-EEBB-90F679FD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A50B2-57DC-1009-285D-0B982433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E7C24-2676-ED91-880D-2F603DB1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3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202E-4FF5-73C4-88D3-E07198FF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E5EF8-83BF-9A6C-FA49-FAB26FE4A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4039B-4F05-DAF2-425F-18D6380C7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AFED0-9C59-CB66-F200-481A5976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41350-28CA-1806-A8AB-8E227065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426F8-8AE2-8F41-40E5-71BBAC02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85C45-31F0-02BD-FA67-D5311227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C88D7-C6A5-3043-A26B-26AA24188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E5EBB-B386-4438-97C4-D2689DD45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042D63-4FE0-4185-9494-08B71837A1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634F6-ADB3-4796-21DB-F4167BBF1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D4CA-4186-9CC0-19D4-B47E81B7B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2E04B-FC7A-4829-8EBA-7A1AAB58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71CD8453-B556-F516-90A8-7FECC6FF8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6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Pitman, Kyle B</dc:creator>
  <cp:lastModifiedBy>Pitman, Kyle B</cp:lastModifiedBy>
  <cp:revision>2</cp:revision>
  <dcterms:created xsi:type="dcterms:W3CDTF">2025-02-19T18:28:01Z</dcterms:created>
  <dcterms:modified xsi:type="dcterms:W3CDTF">2025-02-20T21:10:30Z</dcterms:modified>
</cp:coreProperties>
</file>