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8A94-3B43-DC21-B866-25E7AA9C1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7B6AF-36B8-AD71-1685-F90AAA96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AE068-FA32-E11D-701A-9F7CAC80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DED-7256-4E49-840F-0D00604119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D7EC7-94DE-C44D-0A4B-D2C91CD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08A4D-3258-1D28-2ED9-7FB2CC84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0F7F-65D0-4D35-A245-8567B0251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E3B6-4488-6028-B23D-D0D28783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58843-5056-1856-1333-F8472DFD6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9BD3-B026-712E-F5CB-2389E930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DED-7256-4E49-840F-0D00604119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2E1C6-E4B9-DA18-48FA-86F03D90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8B9E6-019D-E1CA-F7F0-E03A365A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0F7F-65D0-4D35-A245-8567B0251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E7C54-BFC5-2769-01D6-21ADD483E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C59F0-F049-5CCA-2CDF-C146035E3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3C2ED-F025-CD39-4E2B-4A8081C1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DED-7256-4E49-840F-0D00604119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9E9B0-E9F7-3A0F-3368-858E48D5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1EC0E-849B-5035-3FE1-20711CA6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0F7F-65D0-4D35-A245-8567B0251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1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07F1-8937-C348-5238-D3F7B700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38BE9-845E-02C1-7CFD-6F7288B61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DD349-4F97-B096-6378-E81F11F4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DED-7256-4E49-840F-0D00604119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9DB3E-DC5C-45FE-8549-2F747107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080C0-9858-B70D-DF0D-175B34D8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0F7F-65D0-4D35-A245-8567B0251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0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E175-7725-AB27-B456-F17E57B7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F1FFA-7EFB-E73F-AA11-9BDC1148E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0DA3-F55A-62A0-C384-8B053E3B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DED-7256-4E49-840F-0D00604119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E6338-44D2-E847-2E35-D5B96EDB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F667-839C-7986-77B5-D10C7759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0F7F-65D0-4D35-A245-8567B0251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6DE5-B101-42EC-E52B-A9C558E2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8868E-0836-CE5C-3150-0EF4E6D84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2DFDE-29E7-311F-6C26-C3002ED9F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56CEA-33FD-4C6D-41EC-7AF577FE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DED-7256-4E49-840F-0D00604119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B283B-1603-B6FC-6F6E-10C2B425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F9685-71A1-0501-C1F3-351DE181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0F7F-65D0-4D35-A245-8567B0251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8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2D32-FDA5-F542-509D-3B09C45A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359AC-3A33-0CCC-B17F-68C2EEF38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04CB7-1EFB-0E6B-1930-6C871784E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248B1-F7ED-A0E1-8C3B-D2652A651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E9DC1-3A39-1E15-C78B-81F50DE34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FBDF3-4C61-F425-B4FB-764DD47C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DED-7256-4E49-840F-0D00604119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0341E-CF4C-4192-6198-52952A2D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B534A1-BEFD-5E8F-9EC8-C7557013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0F7F-65D0-4D35-A245-8567B0251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E955-9C3F-583A-9683-0A2FA136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F177A-11F2-DAD3-E914-2C9348E8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DED-7256-4E49-840F-0D00604119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C70E7-2609-0665-93D4-AEF11EF5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870BB-8BBF-0F87-EDBC-528AC6A3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0F7F-65D0-4D35-A245-8567B0251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F0682-04E7-D9CC-0060-0AF79C6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DED-7256-4E49-840F-0D00604119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5B5A2-C606-799B-F684-E275C2E5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73B71-FDF9-6BF4-0972-172C5371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0F7F-65D0-4D35-A245-8567B0251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46E3-F8FC-6AFD-CF0F-15B6B1AC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1B7EE-4843-034B-1693-4A948DA0D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87410-18CF-64EC-62C2-7E77ABE29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8F76F-BCAA-9913-07E1-0C4A77CF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DED-7256-4E49-840F-0D00604119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B1F48-0CDD-1972-EA9A-17773E80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A459F-83D8-6534-0FA0-32FD6A38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0F7F-65D0-4D35-A245-8567B0251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8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A848-FB6C-B995-DEAA-F1863DC7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AFD61-EA45-0515-BA7F-C773B7AF2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207B7-68DA-B4C6-11F6-D6F5F1C28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4F2E9-9FF4-3477-8337-6730CF8B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DED-7256-4E49-840F-0D00604119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77959-C9D0-A059-9863-5D12E7D8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DADEF-1689-2850-DCFD-F0F1E756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0F7F-65D0-4D35-A245-8567B0251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0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9B59-53ED-5359-BC62-745FEC49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62ED2-B5B2-9F89-3725-9708B93A3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30F49-8AF2-4271-3173-9634F4204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F1DED-7256-4E49-840F-0D00604119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4F44D-E450-16A7-B485-4C071D1D0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BE366-809F-FB75-27F5-BA6CEC401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1F0F7F-65D0-4D35-A245-8567B0251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5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flyer&#10;&#10;AI-generated content may be incorrect.">
            <a:extLst>
              <a:ext uri="{FF2B5EF4-FFF2-40B4-BE49-F238E27FC236}">
                <a16:creationId xmlns:a16="http://schemas.microsoft.com/office/drawing/2014/main" id="{88E3C87D-C87A-E44C-573D-7B1E971DF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0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Pitman, Kyle B</dc:creator>
  <cp:lastModifiedBy>Pitman, Kyle B</cp:lastModifiedBy>
  <cp:revision>3</cp:revision>
  <dcterms:created xsi:type="dcterms:W3CDTF">2025-02-21T17:05:37Z</dcterms:created>
  <dcterms:modified xsi:type="dcterms:W3CDTF">2025-03-12T15:11:47Z</dcterms:modified>
</cp:coreProperties>
</file>