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A862-C930-F548-FF14-0CD8FA1A8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A3F46-DAD8-2DE1-D4BA-6FF2297B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F6030-6237-0088-D90C-D73CDFB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0E43D-6239-E183-C3F0-6A74B0A1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CB33F-4036-4872-D231-4650E47A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7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58E2-1EAE-76C2-9493-5B59E7B6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CB43-7EB8-BB1D-8FD0-575C3ED79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B54A-4BE7-00A4-DAF5-B8B3E07C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67034-49FF-4F9F-05F4-A8FA2C6D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8EBC-188E-8551-1611-214BEF88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78804-D89F-14B9-A374-30C0A13A6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8A0DE-3958-ADDE-DB0D-EA86F6721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6171-8F51-1DE3-40EE-E345BEB7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F63F-B2DF-8D7F-37D3-45C81718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CB6C5-21B1-E2E6-86BE-FF4E77B4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A8C-A90D-5258-633E-9870BE5C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864F-3491-566B-E3A6-F964AE70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34C7-A3B3-6B4F-73E0-AC3C4A66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4A2A4-9D7A-F7DC-CEF5-F8FEF6CE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9F0E6-F53D-4F52-1435-E40D64D1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7E53-9D07-0824-0892-3435128C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A958B-A164-0CBC-EF7A-BF348D9F8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313F-4F08-82C4-51B0-BAA88F07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E035-1A2E-6ED0-A2DA-B1A8777B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4004-0FCB-A6BC-FFF0-B24657C6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7C7-62C4-BC8D-019E-A4F2DEA0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57A8-E79B-055A-0418-262BEEE52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D0937-EE41-726D-7B9A-C6EC47416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7D5B-E5EF-DBED-BD1D-3E2BA246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75130-A4DA-94C8-0097-637543A7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5AC0F-550D-3BA7-E7E7-65B6ABAC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C09F-61BC-3487-45C9-F4316EB0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B73D-A71D-AF83-8E8C-FA849CF3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6B166-E4AE-C86B-84D3-9001A8D2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323D1-E3EB-4E98-367C-65E2C26CC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D7E87-EBFD-2528-A887-D186232DF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A967A-6F00-864D-3CA6-9E1FB015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AB26F-0D63-ECDC-88D1-0F4E611A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662BC-EC94-FF0F-E37C-25D991B8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C8E-065F-24B8-357E-9D0C2656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EDC01-A2B0-E61E-61D5-DC8729D7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61570-5413-4A25-E16A-FBB4B208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EC8C7-7D69-30D4-6480-BCB94266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99D54-23C4-87CE-6E73-E03C0FCA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DB804-C658-958E-CE72-703C0BCA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48022-C0BE-3EFB-5AD1-132EAE28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FBEA-2599-8D81-F3C2-B53132DB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4AA3-74C8-CD93-6144-C17B174B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53834-28AF-366F-BBD1-F2D604DA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32221-DD1B-19A5-524A-23247877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A1025-4471-32FC-9666-8E487CC8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E5A1-9759-0D94-13EE-FBC066A8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7F15-3CC0-661A-F04F-6F6B5DE8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9CAF4-E371-3145-7774-D7BA5B003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E27C7-7CE9-D934-AB34-C4E17B39E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8BCAF-0350-53A0-5C33-9FB20CCE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A641-8EA0-D445-EFDE-D2A71FBA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8B5DD-D493-649E-F559-9994249B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9D6B4-AEA8-7369-DE3E-8C152F4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14BFB-169E-AD4D-FCD4-BF72EB627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49A3-6EE5-4851-E4D3-D4B338A08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FE83A3-7621-4AF6-937E-7E618398EB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80A04-D0AD-9238-4E9A-108CFF92E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06D30-D41F-7757-59F1-422A56E72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BA2F6-3A29-4659-9B71-4E515936C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chure with text and images&#10;&#10;Description automatically generated">
            <a:extLst>
              <a:ext uri="{FF2B5EF4-FFF2-40B4-BE49-F238E27FC236}">
                <a16:creationId xmlns:a16="http://schemas.microsoft.com/office/drawing/2014/main" id="{92C79B9D-8590-B555-E293-C55BFB0C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1</cp:revision>
  <dcterms:created xsi:type="dcterms:W3CDTF">2025-01-24T20:08:07Z</dcterms:created>
  <dcterms:modified xsi:type="dcterms:W3CDTF">2025-01-24T20:09:47Z</dcterms:modified>
</cp:coreProperties>
</file>