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E0BB1-09BA-42F3-A772-C079A1A74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79889D-16AE-41BA-AF82-0842B0FC7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5297E-E9F8-41E0-83C4-C27ADC15B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6732-F1B3-4EEA-BE56-8BDDDC3403EB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FCEE3-D6B7-4CB9-BCF3-AAB3AC013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701B9-BD5D-4446-B207-C7529BDE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C5D0-30CB-4570-A147-3F180ED3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4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41200-0256-4734-927B-03B6F4DB3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7EB79-7A53-4A38-AEE9-64EEA4E6E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6BE07-2194-4367-9DC4-518D97E64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6732-F1B3-4EEA-BE56-8BDDDC3403EB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86C3C-93A8-4A3E-8566-412BE3351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07C9D-7169-422B-A7AE-5E6F1665E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C5D0-30CB-4570-A147-3F180ED3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3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A24174-D918-473C-A19C-8330C2BC66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844A17-AD07-46A1-B4E9-E0EDDF9DD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D46EE-813D-432D-B5B2-CBE24B111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6732-F1B3-4EEA-BE56-8BDDDC3403EB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CDCC0-08F7-4AE4-9D2D-7D137F09B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3ADA4-C407-481B-AD16-970F0E029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C5D0-30CB-4570-A147-3F180ED3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1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087A4-B292-47E7-8368-A2558A919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7BE42-F984-4AF8-BE8B-35F455993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6648E-C7CD-4328-81AA-1EE27EC6D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6732-F1B3-4EEA-BE56-8BDDDC3403EB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E9D6-5C62-4791-9E49-87F538CAD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CC8E1-4E16-4B85-8730-E5B085A45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C5D0-30CB-4570-A147-3F180ED3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8DAC7-8342-4E08-973E-7B1DB1EB1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6CFF6-A877-4DFE-BCA7-A20EAE6E1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23B65-1893-41E0-8AB5-C7EE3AEF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6732-F1B3-4EEA-BE56-8BDDDC3403EB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0BB06-CBC9-469C-B067-B057FD60E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2E746-D1E8-4FBD-8D8A-B1105F1BA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C5D0-30CB-4570-A147-3F180ED3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33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1E0A-353D-4D02-8D9B-B314610FE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D34BB-F4CD-4C8F-9E3C-95DF4DA42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E4088-95D1-4765-8CDC-DDD264363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C7BE9-AF6C-4F50-94F4-44301EF3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6732-F1B3-4EEA-BE56-8BDDDC3403EB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E0B47-6E4F-4821-939E-DB39F82F6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2B885-D4DC-407F-9AA1-AE46ED601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C5D0-30CB-4570-A147-3F180ED3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5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D36B0-FA72-48F6-A2DC-A5E503756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43D51-EB98-4982-A2A6-229D0E504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EF506A-EED0-4EF9-BD81-9F333E3F8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D48D11-E805-4191-BB3C-2EF7B4E9C3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42588D-D7B6-4D70-80B3-CD875D5461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CA90F8-154A-47FD-A7E5-B9FE6F77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6732-F1B3-4EEA-BE56-8BDDDC3403EB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5E8481-AA64-473B-B4EF-3CFA32B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5438E-0095-4197-9694-685F89AD7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C5D0-30CB-4570-A147-3F180ED3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5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6F5D4-682E-4E4C-B91C-1B6440E55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8B85C-41CA-40A5-AE51-670F22CE4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6732-F1B3-4EEA-BE56-8BDDDC3403EB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B6E26F-FE7F-4663-8376-9593346B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BFD511-DC95-4370-A5B3-1F210B6C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C5D0-30CB-4570-A147-3F180ED3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2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DA7260-A7D0-4DA6-AE21-54FAA565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6732-F1B3-4EEA-BE56-8BDDDC3403EB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A94C77-97B3-4E9D-970D-146B0144F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287CB-D18D-45C7-8067-AC5F86890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C5D0-30CB-4570-A147-3F180ED3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48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A2185-D990-4770-8480-E2BC98ADC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6CEB4-5E5E-4B60-9480-8E9E9D5D5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D380B-DBF8-4C3C-8B95-FD5A6CAF8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C823-DE45-4CBF-92F4-8BE022361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6732-F1B3-4EEA-BE56-8BDDDC3403EB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C7EEE-A2E6-4F77-9D99-E030B8C70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781A7-63ED-4153-BF9D-906CE5653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C5D0-30CB-4570-A147-3F180ED3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6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2ECD0-9F7E-400E-8643-EA3D641AF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867037-60B5-43EA-BAC8-DED60B719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6B345-DB13-42E1-9235-59CA07197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DAFDD-9B61-4857-8C26-120521981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6732-F1B3-4EEA-BE56-8BDDDC3403EB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E1864-A1F3-4E62-AD5F-415027C17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D54E0-AABE-4D09-ADDE-D6E5F5EAB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C5D0-30CB-4570-A147-3F180ED3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71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6E4E62-5729-4915-AD24-759577574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B88DD-FCB6-4C77-A13D-5B57B589A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2E454-E862-4377-975B-FBA48716B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06732-F1B3-4EEA-BE56-8BDDDC3403EB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C40CF-6C34-40AC-BAD2-0C2B25695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785CA-AB36-426B-9900-81C471802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BC5D0-30CB-4570-A147-3F180ED3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4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ree, plant&#10;&#10;Description automatically generated">
            <a:extLst>
              <a:ext uri="{FF2B5EF4-FFF2-40B4-BE49-F238E27FC236}">
                <a16:creationId xmlns:a16="http://schemas.microsoft.com/office/drawing/2014/main" id="{406A95F0-86B8-4EFB-89CD-060E88826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0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Pitman,Kyle B</dc:creator>
  <cp:lastModifiedBy>Pitman,Kyle B</cp:lastModifiedBy>
  <cp:revision>2</cp:revision>
  <dcterms:created xsi:type="dcterms:W3CDTF">2022-02-28T15:41:50Z</dcterms:created>
  <dcterms:modified xsi:type="dcterms:W3CDTF">2022-03-02T19:41:13Z</dcterms:modified>
</cp:coreProperties>
</file>