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EA40-AD32-442D-BEE6-139F57EC258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1AC-5E90-486D-A54E-3AF0855F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5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EA40-AD32-442D-BEE6-139F57EC258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1AC-5E90-486D-A54E-3AF0855F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0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EA40-AD32-442D-BEE6-139F57EC258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1AC-5E90-486D-A54E-3AF0855F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5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EA40-AD32-442D-BEE6-139F57EC258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1AC-5E90-486D-A54E-3AF0855F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8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EA40-AD32-442D-BEE6-139F57EC258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1AC-5E90-486D-A54E-3AF0855F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EA40-AD32-442D-BEE6-139F57EC258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1AC-5E90-486D-A54E-3AF0855F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2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EA40-AD32-442D-BEE6-139F57EC258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1AC-5E90-486D-A54E-3AF0855F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EA40-AD32-442D-BEE6-139F57EC258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1AC-5E90-486D-A54E-3AF0855F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9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EA40-AD32-442D-BEE6-139F57EC258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1AC-5E90-486D-A54E-3AF0855F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6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EA40-AD32-442D-BEE6-139F57EC258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1AC-5E90-486D-A54E-3AF0855F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4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EA40-AD32-442D-BEE6-139F57EC258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7B1AC-5E90-486D-A54E-3AF0855F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1EA40-AD32-442D-BEE6-139F57EC258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7B1AC-5E90-486D-A54E-3AF0855F9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8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79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Pitman,Kyle B</dc:creator>
  <cp:lastModifiedBy>Pitman,Kyle B</cp:lastModifiedBy>
  <cp:revision>2</cp:revision>
  <dcterms:created xsi:type="dcterms:W3CDTF">2016-12-14T21:42:32Z</dcterms:created>
  <dcterms:modified xsi:type="dcterms:W3CDTF">2017-03-07T15:41:33Z</dcterms:modified>
</cp:coreProperties>
</file>