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02CB-5E8F-E095-35F2-8E7A41F63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D0F26-4457-853A-C422-52A7DB768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94E25-7920-A8FD-ED0C-36580149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676EC-A96E-EFD4-88D6-5788090C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6417-E2BA-52B4-43CA-FF9D5B8D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AA07-0D3A-29CB-8A5D-51FAB818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12DD0-748D-62C8-E6AC-BD5B55509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5DEDF-7D4F-D116-6A30-46F185D1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E7C88-A8EE-4E5F-2403-684B11AD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0262-464B-58F3-0C47-16307AEE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3FAEF-DF20-6FD7-6E17-744BAFA2C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7BED4-B160-1B1D-A7B2-6AD10DB17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328B-7C1F-9795-4CA2-EC96D587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90D33-452E-85F2-27E8-99F15B94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74BE5-89FC-222F-DE88-F2CB56A7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2361-6B77-5362-F384-BAE1519A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3B34-7400-3A07-9DBD-F68A2662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3489-F090-CD8D-3A5C-FD3E2EA5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A769-F357-0C45-6A13-4EC1BFAB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5C72C-AAC3-8BED-96C5-A7744C02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A56B-586D-CF8E-32DF-9A4564BC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09EB5-2ABA-7294-6470-245C5FA0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0114B-D564-2AC2-1F11-5310732E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FBD27-CF53-B7B0-92F9-3D4672F0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46CC-8D8D-18D9-BDA0-74F42B3D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0169-2580-5469-0E38-2CE541BD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8191-54A6-D392-9DBA-8396C7127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21BA3-8245-EEA2-154B-9B26A9D7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B7D7-22D9-7334-E00D-080210BE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AAF59-AE35-2D8D-2508-88C27FFE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CC33F-E41C-7E32-EBF2-941F9A32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5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FCCD-D42F-72F6-66D6-C044D15A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DA9B2-7F6E-5197-1431-0D4F2C54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62E92-64D3-7C48-04A2-D99260400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E4E43-6FF4-F0CA-706F-AA72E85F9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E75A7-EBE2-9BEB-C488-5DAD488B3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F4851-6093-0AF8-1B98-ECAB1B10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CC131-C045-DA8A-86CC-1B2503CD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75268-F72E-4D6F-5BD3-852D786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BEB99-AB5C-921C-2E5E-B49F1358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EDC55-1215-F233-6876-C92D90AC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61299-B511-8AAA-6E86-F1DD50B2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01997-40B3-59E6-3584-D757B89C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69D23-B130-EFD4-5B6F-B17BA303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DEFA2-6127-688A-7AD1-4612D135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FA61-8765-8B1C-7320-DF703764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D228-B43B-B840-2555-A1BC200D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B76BC-54DB-D341-D7AC-72F7EA73A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9AF61-13B6-C65A-E169-09B3524F2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5A84B-DF8F-A0D3-4A02-51A82C59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70F72-367D-C79B-6C78-E15C4810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DF98A-2A29-5962-1EC1-E222C977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BAFA-799C-4F57-4002-439CD9EF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6959B-DF3D-A403-53D3-F6B96B7F8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0FEAC-E27E-673F-C7E9-003AE993C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0655B-3225-5EDC-8423-61919110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C08E9-6843-C98C-ECE1-D84876BF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10F5C-FE0E-791E-FEEC-670B77DF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0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9B0D4-ABE0-E4E8-C880-04F686EC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6DA2A-5FB5-9837-F4FF-27BB8E17D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A8F7C-BB14-A8E0-6F52-FBD8B1839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68A0B-5F5D-47DF-8302-4FF80CE113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FE8E-52E6-2273-BBB7-2E0365192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A9230-A233-5BDC-4AF4-8786F6130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03E5E-4B45-442D-B9A2-00C96178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qr code&#10;&#10;Description automatically generated">
            <a:extLst>
              <a:ext uri="{FF2B5EF4-FFF2-40B4-BE49-F238E27FC236}">
                <a16:creationId xmlns:a16="http://schemas.microsoft.com/office/drawing/2014/main" id="{5FE17F25-F30B-515C-560F-932438E8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Pitman, Kyle B</dc:creator>
  <cp:lastModifiedBy>Pitman, Kyle B</cp:lastModifiedBy>
  <cp:revision>2</cp:revision>
  <dcterms:created xsi:type="dcterms:W3CDTF">2024-11-01T18:17:36Z</dcterms:created>
  <dcterms:modified xsi:type="dcterms:W3CDTF">2024-11-01T18:20:12Z</dcterms:modified>
</cp:coreProperties>
</file>