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5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0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7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3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1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5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A520-912A-1246-A36C-46F9DD28243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7FBB-6CE8-C243-AD04-1BFCE22A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3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Next Pandemic Post (2)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24" r="-16924"/>
          <a:stretch>
            <a:fillRect/>
          </a:stretch>
        </p:blipFill>
        <p:spPr>
          <a:xfrm>
            <a:off x="-778589" y="0"/>
            <a:ext cx="6119520" cy="6858000"/>
          </a:xfrm>
        </p:spPr>
      </p:pic>
      <p:sp>
        <p:nvSpPr>
          <p:cNvPr id="8" name="TextBox 7"/>
          <p:cNvSpPr txBox="1"/>
          <p:nvPr/>
        </p:nvSpPr>
        <p:spPr>
          <a:xfrm>
            <a:off x="4934137" y="1032092"/>
            <a:ext cx="387488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inhala Sangam MN"/>
                <a:cs typeface="Sinhala Sangam MN"/>
              </a:rPr>
              <a:t>Meet the experts and work together with </a:t>
            </a:r>
            <a:r>
              <a:rPr lang="en-US" sz="2400" b="1" dirty="0" smtClean="0">
                <a:latin typeface="Sinhala Sangam MN"/>
                <a:cs typeface="Sinhala Sangam MN"/>
              </a:rPr>
              <a:t>your </a:t>
            </a:r>
            <a:r>
              <a:rPr lang="en-US" sz="2400" b="1" dirty="0" smtClean="0">
                <a:latin typeface="Sinhala Sangam MN"/>
                <a:cs typeface="Sinhala Sangam MN"/>
              </a:rPr>
              <a:t>future colleagues</a:t>
            </a:r>
            <a:r>
              <a:rPr lang="en-US" sz="2400" b="1" dirty="0" smtClean="0">
                <a:latin typeface="Sinhala Sangam MN"/>
                <a:cs typeface="Sinhala Sangam MN"/>
              </a:rPr>
              <a:t>!</a:t>
            </a:r>
          </a:p>
          <a:p>
            <a:pPr algn="ctr"/>
            <a:endParaRPr lang="en-US" sz="1100" b="1" dirty="0" smtClean="0">
              <a:latin typeface="Sinhala Sangam MN"/>
              <a:cs typeface="Sinhala Sangam MN"/>
            </a:endParaRPr>
          </a:p>
          <a:p>
            <a:endParaRPr lang="en-US" sz="1600" dirty="0" smtClean="0">
              <a:latin typeface="Sinhala Sangam MN"/>
              <a:cs typeface="Sinhala Sangam MN"/>
            </a:endParaRPr>
          </a:p>
          <a:p>
            <a:r>
              <a:rPr lang="en-US" sz="1600" dirty="0" smtClean="0">
                <a:latin typeface="Sinhala Sangam MN"/>
                <a:cs typeface="Sinhala Sangam MN"/>
              </a:rPr>
              <a:t>To all ambitious students with a passion for wildlife health</a:t>
            </a:r>
            <a:r>
              <a:rPr lang="en-US" sz="1600" dirty="0" smtClean="0">
                <a:latin typeface="Sinhala Sangam MN"/>
                <a:cs typeface="Sinhala Sangam MN"/>
              </a:rPr>
              <a:t>:</a:t>
            </a:r>
          </a:p>
          <a:p>
            <a:endParaRPr lang="en-US" sz="1400" dirty="0">
              <a:latin typeface="Sinhala Sangam MN"/>
              <a:cs typeface="Sinhala Sangam MN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Sinhala Sangam MN"/>
                <a:cs typeface="Sinhala Sangam MN"/>
              </a:rPr>
              <a:t>Learn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Sinhala Sangam MN"/>
                <a:cs typeface="Sinhala Sangam MN"/>
              </a:rPr>
              <a:t>Engage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Sinhala Sangam MN"/>
                <a:cs typeface="Sinhala Sangam MN"/>
              </a:rPr>
              <a:t>Network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Sinhala Sangam MN"/>
                <a:cs typeface="Sinhala Sangam MN"/>
              </a:rPr>
              <a:t>Collaborate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Sinhala Sangam MN"/>
              <a:cs typeface="Sinhala Sangam MN"/>
            </a:endParaRPr>
          </a:p>
          <a:p>
            <a:r>
              <a:rPr lang="en-US" sz="1600" dirty="0" smtClean="0">
                <a:latin typeface="Sinhala Sangam MN"/>
                <a:cs typeface="Sinhala Sangam MN"/>
              </a:rPr>
              <a:t>Applications start </a:t>
            </a:r>
            <a:r>
              <a:rPr lang="en-US" sz="1600" u="sng" smtClean="0">
                <a:latin typeface="Sinhala Sangam MN"/>
                <a:cs typeface="Sinhala Sangam MN"/>
              </a:rPr>
              <a:t>January </a:t>
            </a:r>
            <a:r>
              <a:rPr lang="en-US" sz="1600" u="sng" smtClean="0">
                <a:latin typeface="Sinhala Sangam MN"/>
                <a:cs typeface="Sinhala Sangam MN"/>
              </a:rPr>
              <a:t>1,</a:t>
            </a:r>
            <a:r>
              <a:rPr lang="en-US" sz="1600" u="sng" smtClean="0">
                <a:latin typeface="Sinhala Sangam MN"/>
                <a:cs typeface="Sinhala Sangam MN"/>
              </a:rPr>
              <a:t> </a:t>
            </a:r>
            <a:r>
              <a:rPr lang="en-US" sz="1600" u="sng" dirty="0" smtClean="0">
                <a:latin typeface="Sinhala Sangam MN"/>
                <a:cs typeface="Sinhala Sangam MN"/>
              </a:rPr>
              <a:t>2018</a:t>
            </a:r>
          </a:p>
          <a:p>
            <a:endParaRPr lang="en-US" sz="1600" dirty="0" smtClean="0">
              <a:latin typeface="Sinhala Sangam MN"/>
              <a:cs typeface="Sinhala Sangam MN"/>
            </a:endParaRPr>
          </a:p>
          <a:p>
            <a:r>
              <a:rPr lang="en-US" sz="1600" dirty="0" smtClean="0">
                <a:latin typeface="Sinhala Sangam MN"/>
                <a:cs typeface="Sinhala Sangam MN"/>
              </a:rPr>
              <a:t>Contact:</a:t>
            </a:r>
            <a:endParaRPr lang="en-US" sz="1600" dirty="0">
              <a:latin typeface="Sinhala Sangam MN"/>
              <a:cs typeface="Sinhala Sangam MN"/>
            </a:endParaRPr>
          </a:p>
          <a:p>
            <a:r>
              <a:rPr lang="en-US" sz="1600" dirty="0" err="1" smtClean="0">
                <a:latin typeface="Sinhala Sangam MN"/>
                <a:cs typeface="Sinhala Sangam MN"/>
              </a:rPr>
              <a:t>WDAStudentWorkshop@gmail.com</a:t>
            </a:r>
            <a:endParaRPr lang="en-US" sz="1600" dirty="0">
              <a:latin typeface="Sinhala Sangam MN"/>
              <a:cs typeface="Sinhala Sangam MN"/>
            </a:endParaRPr>
          </a:p>
        </p:txBody>
      </p:sp>
    </p:spTree>
    <p:extLst>
      <p:ext uri="{BB962C8B-B14F-4D97-AF65-F5344CB8AC3E}">
        <p14:creationId xmlns:p14="http://schemas.microsoft.com/office/powerpoint/2010/main" val="75262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Sinhala Sangam MN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Bieneke Bron</dc:creator>
  <cp:lastModifiedBy>Zupancic, Kristin E</cp:lastModifiedBy>
  <cp:revision>2</cp:revision>
  <dcterms:created xsi:type="dcterms:W3CDTF">2017-08-08T20:50:08Z</dcterms:created>
  <dcterms:modified xsi:type="dcterms:W3CDTF">2017-08-09T15:15:56Z</dcterms:modified>
</cp:coreProperties>
</file>