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ADD1-93B5-4769-AFFE-0942601FB7A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1A06-EB84-4861-A15C-422141A6C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8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ADD1-93B5-4769-AFFE-0942601FB7A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1A06-EB84-4861-A15C-422141A6C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46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ADD1-93B5-4769-AFFE-0942601FB7A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1A06-EB84-4861-A15C-422141A6C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19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ADD1-93B5-4769-AFFE-0942601FB7A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1A06-EB84-4861-A15C-422141A6C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17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ADD1-93B5-4769-AFFE-0942601FB7A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1A06-EB84-4861-A15C-422141A6C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7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ADD1-93B5-4769-AFFE-0942601FB7A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1A06-EB84-4861-A15C-422141A6C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9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ADD1-93B5-4769-AFFE-0942601FB7A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1A06-EB84-4861-A15C-422141A6C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3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ADD1-93B5-4769-AFFE-0942601FB7A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1A06-EB84-4861-A15C-422141A6C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9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ADD1-93B5-4769-AFFE-0942601FB7A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1A06-EB84-4861-A15C-422141A6C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2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ADD1-93B5-4769-AFFE-0942601FB7A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1A06-EB84-4861-A15C-422141A6C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3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ADD1-93B5-4769-AFFE-0942601FB7A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D1A06-EB84-4861-A15C-422141A6C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94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7ADD1-93B5-4769-AFFE-0942601FB7A1}" type="datetimeFigureOut">
              <a:rPr lang="en-US" smtClean="0"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D1A06-EB84-4861-A15C-422141A6C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2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37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Pitman,Kyle B</dc:creator>
  <cp:lastModifiedBy>Pitman,Kyle B</cp:lastModifiedBy>
  <cp:revision>1</cp:revision>
  <dcterms:created xsi:type="dcterms:W3CDTF">2017-03-30T14:21:31Z</dcterms:created>
  <dcterms:modified xsi:type="dcterms:W3CDTF">2017-03-30T14:22:16Z</dcterms:modified>
</cp:coreProperties>
</file>