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4563-D753-73BD-F77F-68E034E46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2B342B-05F1-11DE-5C0A-6448EF305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FDA50-DD96-E8E9-73B0-3A2BBB698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2468-40E9-4CCF-9F00-D3F6E778D46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2BE2A-A871-7685-B9A2-733833BD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CA5D4-00D8-48D4-1F57-29EE13BF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B23A-E65C-4949-9289-B2B2F442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4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C70F9-0798-1B54-9730-58084B0FB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3B381-3E8F-9C47-2B11-2E60609D5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D2D93-8BF0-D0CE-70EA-AE9E7112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2468-40E9-4CCF-9F00-D3F6E778D46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928E4-4AAB-EAFC-4EBD-D1671021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47D8B-6215-F3E1-10EF-525BB083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B23A-E65C-4949-9289-B2B2F442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2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6235C0-7256-4081-F91B-B05DCB9C1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4385FC-BA4F-EDC2-6D50-E186CF89B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5BDD-AA02-5115-CDEB-3E25D9FEA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2468-40E9-4CCF-9F00-D3F6E778D46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0B03A-194A-0A3E-E84C-D608FB800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02C65-242A-204A-566B-4F21428F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B23A-E65C-4949-9289-B2B2F442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9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CE62-BADC-C623-6D9B-D4E1636A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CDDA5-2E4C-3C97-BBD2-E20A635EC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FA75F-05D8-17A0-83A8-FD23818B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2468-40E9-4CCF-9F00-D3F6E778D46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06E75-C75B-DEAE-C312-5C529A69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A83DB-2430-5BB5-8D8B-7C2DA16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B23A-E65C-4949-9289-B2B2F442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3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66998-73DD-005D-EF03-7A3B14007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0EC90-A8B4-BFB8-7C33-2C39757F2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40B1C-D342-D7BB-9475-568C09F9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2468-40E9-4CCF-9F00-D3F6E778D46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F8221-A06B-0C72-E0AB-C42FB871C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C051F-681B-3313-AE0F-9734BE06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B23A-E65C-4949-9289-B2B2F442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4B9F9-A551-E1B2-4510-1B4E9C846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F4156-D962-CA22-A551-FB3292C16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E0334-D1A6-ACEB-1A27-A7781E098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7679F-A632-3AF5-50C9-204CEC33E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2468-40E9-4CCF-9F00-D3F6E778D46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E6A72-0B12-AE8A-073B-CB2A2C5A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5AD97-C436-CC31-F769-822B827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B23A-E65C-4949-9289-B2B2F442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4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39EBD-9032-0468-3A7E-03A2F294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D1692-97E8-29E5-8C5E-534E96E62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A854B-547C-A18A-CF35-91BA4FD62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6B0FB-8644-E7F3-BA05-6768DE27C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54E81-5FF5-8AF5-E6CD-33F542285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8513D0-0CC1-DA3A-0082-BB5D3E18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2468-40E9-4CCF-9F00-D3F6E778D46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A67EE2-07E6-4DE5-6C75-CF07F34D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34E6F3-6B26-2B24-5CB2-B7F5BC61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B23A-E65C-4949-9289-B2B2F442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C7FF-D674-0E08-0597-F76AA234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F66AD-7894-084C-BB91-4D91DAF1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2468-40E9-4CCF-9F00-D3F6E778D46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A9A00-E065-29A0-6E6B-F57587F1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9DEFA-BAEC-C2AC-047F-E4B5CC34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B23A-E65C-4949-9289-B2B2F442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02EAD3-9FCA-4231-8C31-7BBAD436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2468-40E9-4CCF-9F00-D3F6E778D46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71D720-BAFE-A27B-A3AE-30B38EB41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63F65-B7E0-8919-D9A2-BDC15364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B23A-E65C-4949-9289-B2B2F442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0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5ED55-6C91-4806-F2ED-10288604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FEDF1-5CBE-7B41-5CB3-E61B9E257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C4315-BF44-5D59-0025-0F93D7323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FD55E-B836-7F86-A194-85733AAEC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2468-40E9-4CCF-9F00-D3F6E778D46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5CD2C-720B-0195-73C5-B9908DD9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E73DD-52E5-E9F0-FB9D-6394C73B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B23A-E65C-4949-9289-B2B2F442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6A2E-838F-DE26-D4E2-A4F359B4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53EB9D-74C2-9D7D-9177-A3DA19BA7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B579C-94C2-E721-3441-0BE917D3C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D1D91-7E4A-79FA-7BBF-C36574D7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2468-40E9-4CCF-9F00-D3F6E778D46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BB28A-F40A-C5C1-98DB-EF231005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867E8-80AC-A6D6-162E-2F069F4D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1B23A-E65C-4949-9289-B2B2F442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0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8FC4F-EADE-DFF1-5303-95DE8471F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01922-AE2D-D489-4417-4B7980A93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D7D0C-0458-FCF0-16BC-CCD81F4AAD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DA2468-40E9-4CCF-9F00-D3F6E778D46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B69E2-E2CF-ADC7-2A22-B34CF820B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60822-1FDB-6477-1919-7D45FA568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E1B23A-E65C-4949-9289-B2B2F4421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4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conference&#10;&#10;AI-generated content may be incorrect.">
            <a:extLst>
              <a:ext uri="{FF2B5EF4-FFF2-40B4-BE49-F238E27FC236}">
                <a16:creationId xmlns:a16="http://schemas.microsoft.com/office/drawing/2014/main" id="{5E8F4765-C941-1835-B041-FC392EAAE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50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Pitman, Kyle B</dc:creator>
  <cp:lastModifiedBy>Pitman, Kyle B</cp:lastModifiedBy>
  <cp:revision>2</cp:revision>
  <dcterms:created xsi:type="dcterms:W3CDTF">2025-03-03T18:44:56Z</dcterms:created>
  <dcterms:modified xsi:type="dcterms:W3CDTF">2025-03-13T21:18:37Z</dcterms:modified>
</cp:coreProperties>
</file>