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666F-9CE1-4F6F-3635-837374B2B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CFA29-D629-073A-4F63-96741DC5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BC8F0-3F56-7BFF-E84B-8FD1C43C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5B5BE-241B-F7D7-9898-E7ABD30E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80AA-F9D0-C25A-B621-F74D6B74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757B-B774-8E5C-1DD2-79A48024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BFC7D-B1EE-81C4-F9CD-C4D3D9500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0B554-EB5E-98D6-E7D1-31DCB97C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0968D-084A-76B2-948C-4675169A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661CE-F856-E0A4-56F3-ED67AFC6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7D70B5-F160-E7F8-E907-3152FDA19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4FBED-67F7-FEE2-2036-01B6EA136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9196-AF21-BBA9-D9F0-79CF1A9D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7DFFE-1F9D-C9E2-6BC9-A38CE5D3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7300-7767-BE28-EAE8-F8D309B1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F585-5BA2-D887-F4C8-616C6096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BBA7-EA74-BD53-9506-45F23B29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CBDDC-151D-928D-57CC-F3077B65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2361-2EF0-6F23-AD3F-C693E3C1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4868-E2C4-F230-6A86-78CB8A25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7057-40EE-9EBF-684C-8A4AF4E2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514AC-C83D-0784-C2D9-D6AB30525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45859-8DFE-B7CC-CE58-47C98480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8E624-9444-C65F-5D10-2B8D64C8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E7728-5DD0-7ED5-18BE-D169F4C0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8254-FE9D-5EA8-0C00-A23470057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1C8C-7431-D923-EEC4-8DA11CF6D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1AECB-D407-93B0-7DFD-8362A221D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DAD73-60EA-4BDA-8C14-4A88C39D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A6824-AA49-B8AE-90DA-4F1D4A83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030EA-A7FF-F93F-8B56-59E73DBE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2412-5A33-3658-1F80-15669A39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34048-C8A5-CEA0-011E-8CB8FA0D1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A79AC-5CE9-60F9-CAA2-D6AC6437A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90A0E-A596-C553-ED0D-BC214D991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9C86C-2848-8E0C-8F44-73B8B8FD9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8958B-AC67-3107-CB07-49C9ECE7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B96EE-8CF0-9F62-9BDC-E315AF7E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263EC-29B1-DB60-293B-0F9BBFAE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11B-2DFF-5384-DC04-74BBE2D1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9738B-F711-49B7-AF96-A3F3DEC1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7BFDF-A81A-5D3C-219A-97F72589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15000-8007-F934-CFD6-10E8663B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C6E05-040B-C5D7-2F56-98B371FB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38875-BA0E-F7DE-E231-C97DF10D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CE66-A63B-7859-A0AD-C69412EE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6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2B6E-B627-AA58-207A-5A42B835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3CEA2-598C-8934-08A5-FCD8F5C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AD1ED-FE58-AF1E-B359-B5E0AD7B1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4E137-92D6-62E1-D34C-CF2EE326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7DF24-798F-E4DE-6289-BDEFA2BE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EFE02-87DC-284E-D760-5FD3BFE2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B090-6BC3-11D7-4B4F-7DD8E0EC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03A5A-80DF-21B7-CB48-66BA5C841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6B84C-2D22-237B-8C70-81054408B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3593-BE17-50BF-A272-EC143EEE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2E310-EA12-FB92-08CF-0028069A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A3A59-0454-8559-5CB2-5C7339D6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792CE-5A54-3162-4BF6-9E9A6B89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5296A-FB5D-D161-0131-219CA3E6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D30D-7D3B-D753-9C8E-B8E26416C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68DD-7B56-4629-9CB1-3E42AEF83C1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53D3-152A-645C-F555-0A9F7E8B3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1603-5547-DDE4-5E37-41C59D0AA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1AD1-1164-4A8C-87A5-B6847E2A9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5853DE41-C22E-B8A4-202B-6A32E9EA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4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1</cp:revision>
  <dcterms:created xsi:type="dcterms:W3CDTF">2023-01-06T21:11:22Z</dcterms:created>
  <dcterms:modified xsi:type="dcterms:W3CDTF">2023-01-06T21:12:22Z</dcterms:modified>
</cp:coreProperties>
</file>