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7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6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8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3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6F82-4C52-4BED-B904-8AEE6FC08E2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F3AB9-E36F-4923-9C3B-20500A69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1</cp:revision>
  <dcterms:created xsi:type="dcterms:W3CDTF">2017-07-05T18:42:08Z</dcterms:created>
  <dcterms:modified xsi:type="dcterms:W3CDTF">2017-07-05T18:43:23Z</dcterms:modified>
</cp:coreProperties>
</file>