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EB21B"/>
    <a:srgbClr val="FBCF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>
        <p:scale>
          <a:sx n="100" d="100"/>
          <a:sy n="100" d="100"/>
        </p:scale>
        <p:origin x="1188" y="3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093B4-22B0-4AF3-91A7-8FDB1B88EECB}" type="datetimeFigureOut">
              <a:rPr lang="en-US" smtClean="0"/>
              <a:t>8/19/2015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EE503-3346-40AC-9B62-75CEFF3E21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40096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093B4-22B0-4AF3-91A7-8FDB1B88EECB}" type="datetimeFigureOut">
              <a:rPr lang="en-US" smtClean="0"/>
              <a:t>8/19/2015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EE503-3346-40AC-9B62-75CEFF3E21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808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093B4-22B0-4AF3-91A7-8FDB1B88EECB}" type="datetimeFigureOut">
              <a:rPr lang="en-US" smtClean="0"/>
              <a:t>8/19/2015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EE503-3346-40AC-9B62-75CEFF3E21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19627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093B4-22B0-4AF3-91A7-8FDB1B88EECB}" type="datetimeFigureOut">
              <a:rPr lang="en-US" smtClean="0"/>
              <a:t>8/19/2015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EE503-3346-40AC-9B62-75CEFF3E21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3384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093B4-22B0-4AF3-91A7-8FDB1B88EECB}" type="datetimeFigureOut">
              <a:rPr lang="en-US" smtClean="0"/>
              <a:t>8/19/2015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EE503-3346-40AC-9B62-75CEFF3E21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957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093B4-22B0-4AF3-91A7-8FDB1B88EECB}" type="datetimeFigureOut">
              <a:rPr lang="en-US" smtClean="0"/>
              <a:t>8/19/2015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EE503-3346-40AC-9B62-75CEFF3E21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24919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093B4-22B0-4AF3-91A7-8FDB1B88EECB}" type="datetimeFigureOut">
              <a:rPr lang="en-US" smtClean="0"/>
              <a:t>8/19/2015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EE503-3346-40AC-9B62-75CEFF3E21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584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093B4-22B0-4AF3-91A7-8FDB1B88EECB}" type="datetimeFigureOut">
              <a:rPr lang="en-US" smtClean="0"/>
              <a:t>8/19/2015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EE503-3346-40AC-9B62-75CEFF3E21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8603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093B4-22B0-4AF3-91A7-8FDB1B88EECB}" type="datetimeFigureOut">
              <a:rPr lang="en-US" smtClean="0"/>
              <a:t>8/19/2015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EE503-3346-40AC-9B62-75CEFF3E21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7004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093B4-22B0-4AF3-91A7-8FDB1B88EECB}" type="datetimeFigureOut">
              <a:rPr lang="en-US" smtClean="0"/>
              <a:t>8/19/2015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EE503-3346-40AC-9B62-75CEFF3E21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2973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093B4-22B0-4AF3-91A7-8FDB1B88EECB}" type="datetimeFigureOut">
              <a:rPr lang="en-US" smtClean="0"/>
              <a:t>8/19/2015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EE503-3346-40AC-9B62-75CEFF3E21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28061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7093B4-22B0-4AF3-91A7-8FDB1B88EECB}" type="datetimeFigureOut">
              <a:rPr lang="en-US" smtClean="0"/>
              <a:t>8/19/2015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1EE503-3346-40AC-9B62-75CEFF3E21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37448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90550" y="6067425"/>
            <a:ext cx="558165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www.conference.ifas.ufl.edu/ncer2016</a:t>
            </a:r>
            <a:endParaRPr lang="en-US" sz="21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90550" y="5612487"/>
            <a:ext cx="55816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FIND OUT MORE BY VISITING:</a:t>
            </a:r>
            <a:endParaRPr lang="en-US" sz="24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629025" y="3194506"/>
            <a:ext cx="4762499" cy="14003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7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Join us in Coral Springs, FL for an interdisciplinary conference on large-scale ecosystem restoration presenting state-of-the art science and engineering, planning and policy in a partnership environment. </a:t>
            </a:r>
            <a:endParaRPr lang="en-US" sz="17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57250" y="3146881"/>
            <a:ext cx="2552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EEB21B"/>
                </a:solidFill>
                <a:latin typeface="Century Gothic" panose="020B0502020202020204" pitchFamily="34" charset="0"/>
              </a:rPr>
              <a:t>APRIL 18</a:t>
            </a:r>
            <a:r>
              <a:rPr lang="en-US" sz="3200" b="1" spc="-500" dirty="0" smtClean="0">
                <a:solidFill>
                  <a:srgbClr val="EEB21B"/>
                </a:solidFill>
                <a:latin typeface="Century Gothic" panose="020B0502020202020204" pitchFamily="34" charset="0"/>
              </a:rPr>
              <a:t> </a:t>
            </a:r>
            <a:r>
              <a:rPr lang="en-US" sz="3200" b="1" spc="-300" dirty="0" smtClean="0">
                <a:solidFill>
                  <a:srgbClr val="EEB21B"/>
                </a:solidFill>
                <a:latin typeface="Century Gothic" panose="020B0502020202020204" pitchFamily="34" charset="0"/>
              </a:rPr>
              <a:t>- </a:t>
            </a:r>
            <a:r>
              <a:rPr lang="en-US" sz="3200" b="1" dirty="0" smtClean="0">
                <a:solidFill>
                  <a:srgbClr val="EEB21B"/>
                </a:solidFill>
                <a:latin typeface="Century Gothic" panose="020B0502020202020204" pitchFamily="34" charset="0"/>
              </a:rPr>
              <a:t>22</a:t>
            </a:r>
            <a:endParaRPr lang="en-US" sz="3200" b="1" dirty="0">
              <a:solidFill>
                <a:srgbClr val="EEB21B"/>
              </a:solidFill>
              <a:latin typeface="Century Gothic" panose="020B05020202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47724" y="3413298"/>
            <a:ext cx="2762251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5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2016</a:t>
            </a:r>
            <a:endParaRPr lang="en-US" sz="85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3758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83</TotalTime>
  <Words>42</Words>
  <Application>Microsoft Office PowerPoint</Application>
  <PresentationFormat>On-screen Show (4:3)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Century Gothic</vt:lpstr>
      <vt:lpstr>Office Theme</vt:lpstr>
      <vt:lpstr>PowerPoint Presentation</vt:lpstr>
    </vt:vector>
  </TitlesOfParts>
  <Company>University of Florida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Pitman,Kyle B</dc:creator>
  <cp:lastModifiedBy>Pitman,Kyle B</cp:lastModifiedBy>
  <cp:revision>4</cp:revision>
  <dcterms:created xsi:type="dcterms:W3CDTF">2015-08-19T15:23:34Z</dcterms:created>
  <dcterms:modified xsi:type="dcterms:W3CDTF">2015-08-19T16:47:28Z</dcterms:modified>
</cp:coreProperties>
</file>