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18" d="100"/>
          <a:sy n="118" d="100"/>
        </p:scale>
        <p:origin x="120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5DD6C-F3B4-40DA-8C43-DEC59C4DE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8E8BFF-31AF-42C5-83D8-BDF5F9D95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51941-1718-4D27-8804-EAFBBAF3E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C64D-18AF-483F-82A9-2428BBD4B49A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2A42F-9CCB-4561-A70E-2E9B1C976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ED517-10DF-41CF-9066-3D91FDEC5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9891-84D4-4527-A86A-E0664CAB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15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F4E36-BE93-4544-BDCB-1F4113136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D6A3BA-2D1D-4BB1-8511-44D09647EA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5F598-5633-4529-8FE8-551F14C8D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C64D-18AF-483F-82A9-2428BBD4B49A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612AA-C365-48A1-8B02-55ECB1064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2333A-0CAB-4C8B-B37B-B5BCE1A40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9891-84D4-4527-A86A-E0664CAB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4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B9ED1C-9FD4-485E-85D5-99E84A4FDA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BDBAB0-5E31-4209-B2D3-5A9A9BE4D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29714-9AD3-4F39-89DC-D43AEACB0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C64D-18AF-483F-82A9-2428BBD4B49A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22AD1-137C-4DB8-B7FE-88EEFF77C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5F025-FDEA-43BB-8A82-11725AC0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9891-84D4-4527-A86A-E0664CAB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8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17924-8384-4A2B-94E2-72159C9C3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2471C-88AB-43F7-92DF-1AC31A6E0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D56E9-E5B8-4B19-A360-AB5091340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C64D-18AF-483F-82A9-2428BBD4B49A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2C9EA-D2CF-4E2E-8968-A0863DCFD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9F0AD-E164-4E0F-AB0F-0D119E6D0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9891-84D4-4527-A86A-E0664CAB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17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A60F6-7A14-4FD5-A1C0-924531C93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4BA75-F864-4A45-A7B4-D9785AFD1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2F532-433B-41B7-9FB5-44FD90A1C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C64D-18AF-483F-82A9-2428BBD4B49A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551D6-49CB-4B6F-86E0-2DADFBFE7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7FEB3-DC81-4480-BC7B-E014814A4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9891-84D4-4527-A86A-E0664CAB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1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C8586-89E6-435B-AC25-C34471624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C412B-1CA7-452E-B019-1D264197ED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FE50B8-4E89-4BA1-AC1B-F23BC0AA6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917F66-1511-4FBA-8445-158580574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C64D-18AF-483F-82A9-2428BBD4B49A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128B74-8588-4308-9317-CEEAAE61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CADC52-A91F-429E-BCC3-28E0A52F5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9891-84D4-4527-A86A-E0664CAB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0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C3B89-421D-4E5E-92B2-90F645C7F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B316B-D705-485C-BF5F-2587C8513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5F286-BD82-4E89-8FC1-2DEB3AED2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5C065D-58B4-4ED1-840F-C6887B2AFC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1706E9-BF77-4A45-9859-204388FDD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8DA236-DCFE-4474-AF28-C6B581DE4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C64D-18AF-483F-82A9-2428BBD4B49A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313438-2852-4E82-A0D5-33DCB9D8B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3ADE69-565E-4D72-BD94-EE0921CB7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9891-84D4-4527-A86A-E0664CAB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52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4749F-64BD-4615-B804-F8E9DB3E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6F184C-0A54-4CF1-97DE-D0BF646FF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C64D-18AF-483F-82A9-2428BBD4B49A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6C08F7-1A01-4C56-A06E-D6067A8AD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4D798A-7E3F-40E7-85A1-5C58BB4BD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9891-84D4-4527-A86A-E0664CAB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52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F07CD6-D35A-49B2-99C6-4C636CE0D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C64D-18AF-483F-82A9-2428BBD4B49A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A4131C-405D-4D8C-82CB-1A539FB3A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FB527-B726-495E-A398-25E38925B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9891-84D4-4527-A86A-E0664CAB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CF55C-3519-4BDF-9D8E-7AF1776C3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BB722-C12F-40B2-8BBA-FAD576168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3D26A6-13B2-4B26-BF44-FAB5E3A8D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D10CA-0DF9-475A-A3DC-E69E8F38A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C64D-18AF-483F-82A9-2428BBD4B49A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5FE932-AD56-4723-A982-7F6DE69DC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14C8AB-F2A5-4B85-95BA-C7727D037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9891-84D4-4527-A86A-E0664CAB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51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70F5D-826C-44E5-A0E6-DD8D245B0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F70637-A213-4406-8891-9CB2915580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A36D26-1AB7-490C-9837-DD58F1747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0E0128-B0AF-419C-A1B0-ACAC14E6D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C64D-18AF-483F-82A9-2428BBD4B49A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58FED3-1E59-4BF9-B9E9-5F8FD95DD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1B2F2C-9D47-49CC-B569-D3138453F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9891-84D4-4527-A86A-E0664CAB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19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BDC604-FED2-430C-BE65-64E2593C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14330-CFA4-4C07-877E-D2DBA7768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D5516-D6D2-452C-83F1-94869FF40B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3C64D-18AF-483F-82A9-2428BBD4B49A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162F8-56FE-4A1C-8DD0-59693BEEE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E60A3-2985-4977-86BC-869D34E52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29891-84D4-4527-A86A-E0664CAB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6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9DA6C09B-0AC9-44CF-B9CC-A26A0AF5A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75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Pitman,Kyle B</dc:creator>
  <cp:lastModifiedBy>Pitman,Kyle B</cp:lastModifiedBy>
  <cp:revision>3</cp:revision>
  <dcterms:created xsi:type="dcterms:W3CDTF">2021-08-31T20:26:32Z</dcterms:created>
  <dcterms:modified xsi:type="dcterms:W3CDTF">2022-04-27T19:09:42Z</dcterms:modified>
</cp:coreProperties>
</file>