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AC16-D6CA-6469-9709-16FB783E4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05080-1350-AFA3-6765-B76D14235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42B5-A0BF-16F1-AFE5-B7C4E829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7B49-6432-C00F-BA81-590D20F5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42F5-AC62-9B9C-EA9B-C028137E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59BB-9EA4-5CD5-D362-1E9E937D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B97C2-4022-EE15-4E0A-7A315BCFB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31FE-3FDE-C300-92DB-BE1DBCD6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A2B98-79EE-67A9-4D18-875F1449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CDA13-9E47-7271-5E09-76145440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6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DD1DC-B6C6-4EB9-6B8D-2FA6E7277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106BB-A8D7-3B2D-30AF-A3BABD446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5250-82FD-8095-35B8-63F33F33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C9E9-F7FB-7A0C-CF29-0B2E64D9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2E77-9208-0F7A-9661-B5B2E27C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6D0F-5900-E65A-67AC-BA102CA6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D4ADB-649A-D434-2891-5BB2A398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6673-E27B-269D-A508-FA8E426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5074-E158-2ACC-FAA5-6F79855A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B32B4-4112-D25C-1244-958318EF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5FC5-E1C3-A900-48A5-9A4C855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8802A-1769-6CA2-C66B-6549AC92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C820-9194-4DAD-1C1E-A39FBB63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19CA5-C5DB-9348-2F54-294D1F47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95D78-BAFF-A8DF-0201-3FAF8CFE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9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E632-2512-9B32-7858-6A99FF27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F837-2DEB-F464-D19A-EF711A3C2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CE67D-C221-9469-BDE2-6CFC9D73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72912-2783-43DE-811F-8EC28791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DEB8A-B33F-7912-6259-EC2A4DA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3C05A-BBDB-39B7-D589-7A16E8E6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B0B5-C68F-62F7-1AAD-87FFADA6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F2C83-EF91-FC04-A869-BDB9B8CC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0198B-293B-601D-5898-32D691E0D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D35A7-1D19-98FB-C9DD-BD958DA4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BEB8B-DE09-73A1-3357-E5E329591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D766E-736E-E279-39F0-A12A2764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38905-6C5B-DFC7-6324-02DDC52A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B92D9-BCDA-F5C0-5636-2B6A7647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93A-CBFF-6906-D294-E496EC79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8D74E-BEA3-BF52-C88E-5FA35DBD4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784B4-F462-40D7-B2FB-ACFF7993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76716-3748-6F0E-18B3-F9C3808E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946EE-C5FD-1439-8B28-03EB436E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A3692-F3BB-5E1B-F133-EBFBB9CF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6A831-6874-FB33-E881-8CA4DAF8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841C-6ECE-7027-AF8C-457AF7DE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A4BBC-3972-E87B-2837-F23DF124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BAB4-36F8-2A47-B46A-AE4831240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0F078-7D9F-F107-A377-2F703D3B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77694-CDE2-5A4B-99F6-B8E26E7A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B63DD-E1DE-3887-9DA7-9EF4D4DE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3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FC86-6813-7EA3-3A75-F66061B6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02B98-0293-EF6C-4168-59E225034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0142A-998B-D249-AFCC-242A97F6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91968-5C7E-4B3C-C926-8BA3823E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1DF9E-9A96-4C0D-C054-3D1AA448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242C-7E81-A58C-D99F-6E7DC459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0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7BF13-5D84-371F-7E86-2F37D44D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1193-4BC1-8DD2-65E7-189FB8181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A2F4-C10E-0426-78A8-FB146E4EF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37E3-B0D2-4E35-8CA1-A9558FCA193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1D1F-690A-FFE3-6F7F-634A2DDFA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75D0-EE37-F17E-6884-F805ACCB8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E422-E9E4-4A5B-BF45-D838D47E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C8022FE4-30B3-7F3B-9584-6D4E915F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 Kyle B</dc:creator>
  <cp:lastModifiedBy>Pitman, Kyle B</cp:lastModifiedBy>
  <cp:revision>2</cp:revision>
  <dcterms:created xsi:type="dcterms:W3CDTF">2024-05-21T19:05:13Z</dcterms:created>
  <dcterms:modified xsi:type="dcterms:W3CDTF">2024-05-21T21:34:49Z</dcterms:modified>
</cp:coreProperties>
</file>