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9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5B648C-6AE3-4353-A53D-73C8114CD775}" type="datetimeFigureOut">
              <a:rPr lang="en-US" smtClean="0"/>
              <a:t>7/24/2017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32B6B-7DB2-4416-8845-2EF2783E29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70454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5B648C-6AE3-4353-A53D-73C8114CD775}" type="datetimeFigureOut">
              <a:rPr lang="en-US" smtClean="0"/>
              <a:t>7/24/2017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32B6B-7DB2-4416-8845-2EF2783E29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207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5B648C-6AE3-4353-A53D-73C8114CD775}" type="datetimeFigureOut">
              <a:rPr lang="en-US" smtClean="0"/>
              <a:t>7/24/2017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32B6B-7DB2-4416-8845-2EF2783E29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05581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5B648C-6AE3-4353-A53D-73C8114CD775}" type="datetimeFigureOut">
              <a:rPr lang="en-US" smtClean="0"/>
              <a:t>7/24/2017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32B6B-7DB2-4416-8845-2EF2783E29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15793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5B648C-6AE3-4353-A53D-73C8114CD775}" type="datetimeFigureOut">
              <a:rPr lang="en-US" smtClean="0"/>
              <a:t>7/24/2017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32B6B-7DB2-4416-8845-2EF2783E29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14777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5B648C-6AE3-4353-A53D-73C8114CD775}" type="datetimeFigureOut">
              <a:rPr lang="en-US" smtClean="0"/>
              <a:t>7/24/2017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32B6B-7DB2-4416-8845-2EF2783E29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73956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5B648C-6AE3-4353-A53D-73C8114CD775}" type="datetimeFigureOut">
              <a:rPr lang="en-US" smtClean="0"/>
              <a:t>7/24/2017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32B6B-7DB2-4416-8845-2EF2783E29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6965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5B648C-6AE3-4353-A53D-73C8114CD775}" type="datetimeFigureOut">
              <a:rPr lang="en-US" smtClean="0"/>
              <a:t>7/24/2017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32B6B-7DB2-4416-8845-2EF2783E29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50688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5B648C-6AE3-4353-A53D-73C8114CD775}" type="datetimeFigureOut">
              <a:rPr lang="en-US" smtClean="0"/>
              <a:t>7/24/2017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32B6B-7DB2-4416-8845-2EF2783E29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50225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5B648C-6AE3-4353-A53D-73C8114CD775}" type="datetimeFigureOut">
              <a:rPr lang="en-US" smtClean="0"/>
              <a:t>7/24/2017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32B6B-7DB2-4416-8845-2EF2783E29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55410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5B648C-6AE3-4353-A53D-73C8114CD775}" type="datetimeFigureOut">
              <a:rPr lang="en-US" smtClean="0"/>
              <a:t>7/24/2017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32B6B-7DB2-4416-8845-2EF2783E29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65532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5B648C-6AE3-4353-A53D-73C8114CD775}" type="datetimeFigureOut">
              <a:rPr lang="en-US" smtClean="0"/>
              <a:t>7/24/2017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032B6B-7DB2-4416-8845-2EF2783E29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93937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9099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36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University of Florida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Pitman,Kyle B</dc:creator>
  <cp:lastModifiedBy>Pitman,Kyle B</cp:lastModifiedBy>
  <cp:revision>6</cp:revision>
  <dcterms:created xsi:type="dcterms:W3CDTF">2017-05-24T15:15:50Z</dcterms:created>
  <dcterms:modified xsi:type="dcterms:W3CDTF">2017-07-24T20:44:14Z</dcterms:modified>
</cp:coreProperties>
</file>