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648C-6AE3-4353-A53D-73C8114CD775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2B6B-7DB2-4416-8845-2EF2783E2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045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648C-6AE3-4353-A53D-73C8114CD775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2B6B-7DB2-4416-8845-2EF2783E2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648C-6AE3-4353-A53D-73C8114CD775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2B6B-7DB2-4416-8845-2EF2783E2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55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648C-6AE3-4353-A53D-73C8114CD775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2B6B-7DB2-4416-8845-2EF2783E2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79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648C-6AE3-4353-A53D-73C8114CD775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2B6B-7DB2-4416-8845-2EF2783E2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77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648C-6AE3-4353-A53D-73C8114CD775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2B6B-7DB2-4416-8845-2EF2783E2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395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648C-6AE3-4353-A53D-73C8114CD775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2B6B-7DB2-4416-8845-2EF2783E2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965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648C-6AE3-4353-A53D-73C8114CD775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2B6B-7DB2-4416-8845-2EF2783E2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068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648C-6AE3-4353-A53D-73C8114CD775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2B6B-7DB2-4416-8845-2EF2783E2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022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648C-6AE3-4353-A53D-73C8114CD775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2B6B-7DB2-4416-8845-2EF2783E2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541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648C-6AE3-4353-A53D-73C8114CD775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2B6B-7DB2-4416-8845-2EF2783E2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553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B648C-6AE3-4353-A53D-73C8114CD775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32B6B-7DB2-4416-8845-2EF2783E2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9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09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Pitman,Kyle B</dc:creator>
  <cp:lastModifiedBy>Pitman,Kyle B</cp:lastModifiedBy>
  <cp:revision>6</cp:revision>
  <dcterms:created xsi:type="dcterms:W3CDTF">2017-05-24T15:15:50Z</dcterms:created>
  <dcterms:modified xsi:type="dcterms:W3CDTF">2017-07-24T20:44:14Z</dcterms:modified>
</cp:coreProperties>
</file>