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ADB3-E9E7-4356-B598-591961534CEF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81774-904F-4F34-BF78-FCC84D11C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16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ADB3-E9E7-4356-B598-591961534CEF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81774-904F-4F34-BF78-FCC84D11C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09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ADB3-E9E7-4356-B598-591961534CEF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81774-904F-4F34-BF78-FCC84D11C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63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ADB3-E9E7-4356-B598-591961534CEF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81774-904F-4F34-BF78-FCC84D11C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015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ADB3-E9E7-4356-B598-591961534CEF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81774-904F-4F34-BF78-FCC84D11C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70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ADB3-E9E7-4356-B598-591961534CEF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81774-904F-4F34-BF78-FCC84D11C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926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ADB3-E9E7-4356-B598-591961534CEF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81774-904F-4F34-BF78-FCC84D11C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03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ADB3-E9E7-4356-B598-591961534CEF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81774-904F-4F34-BF78-FCC84D11C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0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ADB3-E9E7-4356-B598-591961534CEF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81774-904F-4F34-BF78-FCC84D11C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93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ADB3-E9E7-4356-B598-591961534CEF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81774-904F-4F34-BF78-FCC84D11C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48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ADB3-E9E7-4356-B598-591961534CEF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81774-904F-4F34-BF78-FCC84D11C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89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7ADB3-E9E7-4356-B598-591961534CEF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81774-904F-4F34-BF78-FCC84D11C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59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78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University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Pitman,Kyle B</dc:creator>
  <cp:lastModifiedBy>Pitman,Kyle B</cp:lastModifiedBy>
  <cp:revision>3</cp:revision>
  <dcterms:created xsi:type="dcterms:W3CDTF">2017-12-06T19:09:50Z</dcterms:created>
  <dcterms:modified xsi:type="dcterms:W3CDTF">2017-12-19T20:12:38Z</dcterms:modified>
</cp:coreProperties>
</file>