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1CC-E156-4364-BE60-7BDE20DCF19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8C4C-C949-4291-99C2-2210EDF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053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1CC-E156-4364-BE60-7BDE20DCF19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8C4C-C949-4291-99C2-2210EDF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06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1CC-E156-4364-BE60-7BDE20DCF19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8C4C-C949-4291-99C2-2210EDF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6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1CC-E156-4364-BE60-7BDE20DCF19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8C4C-C949-4291-99C2-2210EDF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029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1CC-E156-4364-BE60-7BDE20DCF19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8C4C-C949-4291-99C2-2210EDF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48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1CC-E156-4364-BE60-7BDE20DCF19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8C4C-C949-4291-99C2-2210EDF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850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1CC-E156-4364-BE60-7BDE20DCF19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8C4C-C949-4291-99C2-2210EDF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959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1CC-E156-4364-BE60-7BDE20DCF19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8C4C-C949-4291-99C2-2210EDF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1CC-E156-4364-BE60-7BDE20DCF19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8C4C-C949-4291-99C2-2210EDF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31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1CC-E156-4364-BE60-7BDE20DCF19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8C4C-C949-4291-99C2-2210EDF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019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91CC-E156-4364-BE60-7BDE20DCF19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A8C4C-C949-4291-99C2-2210EDF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940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391CC-E156-4364-BE60-7BDE20DCF199}" type="datetimeFigureOut">
              <a:rPr lang="en-US" smtClean="0"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3A8C4C-C949-4291-99C2-2210EDFFA4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01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67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Pitman,Kyle B</dc:creator>
  <cp:lastModifiedBy>Pitman,Kyle B</cp:lastModifiedBy>
  <cp:revision>6</cp:revision>
  <dcterms:created xsi:type="dcterms:W3CDTF">2016-02-04T17:13:09Z</dcterms:created>
  <dcterms:modified xsi:type="dcterms:W3CDTF">2016-03-24T13:28:52Z</dcterms:modified>
</cp:coreProperties>
</file>