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5CA5-05B1-4913-9B3D-8F58049F517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C8A2-EDF4-4F20-B14C-4F2D5511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4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5CA5-05B1-4913-9B3D-8F58049F517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C8A2-EDF4-4F20-B14C-4F2D5511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5CA5-05B1-4913-9B3D-8F58049F517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C8A2-EDF4-4F20-B14C-4F2D5511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1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5CA5-05B1-4913-9B3D-8F58049F517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C8A2-EDF4-4F20-B14C-4F2D5511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0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5CA5-05B1-4913-9B3D-8F58049F517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C8A2-EDF4-4F20-B14C-4F2D5511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5CA5-05B1-4913-9B3D-8F58049F517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C8A2-EDF4-4F20-B14C-4F2D5511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2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5CA5-05B1-4913-9B3D-8F58049F517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C8A2-EDF4-4F20-B14C-4F2D5511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6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5CA5-05B1-4913-9B3D-8F58049F517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C8A2-EDF4-4F20-B14C-4F2D5511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6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5CA5-05B1-4913-9B3D-8F58049F517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C8A2-EDF4-4F20-B14C-4F2D5511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5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5CA5-05B1-4913-9B3D-8F58049F517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C8A2-EDF4-4F20-B14C-4F2D5511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1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5CA5-05B1-4913-9B3D-8F58049F517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C8A2-EDF4-4F20-B14C-4F2D5511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8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35CA5-05B1-4913-9B3D-8F58049F517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BC8A2-EDF4-4F20-B14C-4F2D55112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08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Pitman,Kyle B</dc:creator>
  <cp:lastModifiedBy>Pitman,Kyle B</cp:lastModifiedBy>
  <cp:revision>2</cp:revision>
  <dcterms:created xsi:type="dcterms:W3CDTF">2015-07-23T17:31:09Z</dcterms:created>
  <dcterms:modified xsi:type="dcterms:W3CDTF">2015-07-23T18:12:56Z</dcterms:modified>
</cp:coreProperties>
</file>