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0B1A-C370-126C-E7BE-C3C0255AA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C74A4-707C-FA4B-8145-DFD3AE436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F9941-A137-2D69-FDE4-06D0CA36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94D5-E250-4703-98A6-68E42FDB416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8DDC1-7E3F-D93B-F629-87B98530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40F61-134E-774E-DE0C-718DBA8B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7A4E-9BDA-4287-A3FC-473C8B60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7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220C-1909-7F09-AF99-DA247F2A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22C3C-83C1-CDE4-6960-D64D6FAB1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9D10C-6B1E-C326-91A0-4F389B66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94D5-E250-4703-98A6-68E42FDB416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7FA03-B869-53BF-2CA9-6FB5C09D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2EB9D-441E-2DCB-B446-D025FFAE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7A4E-9BDA-4287-A3FC-473C8B60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6F6AB9-4DA3-96C6-9F2E-BEE38A615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638B1-E5DC-AF84-A883-07FC30EF4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122B4-EDB9-A6F8-870C-0E7873BC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94D5-E250-4703-98A6-68E42FDB416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645DA-FF06-B09E-B911-4A09B9452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F691B-D112-8971-FDE4-19250089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7A4E-9BDA-4287-A3FC-473C8B60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1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9F02-5C89-B5D4-F926-7D23CD0B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ABECB-0E43-722B-1CCD-8970D90C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AA31-171D-37D8-8869-2F3C7D46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94D5-E250-4703-98A6-68E42FDB416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F8DE-A201-C629-B7BF-71B590AB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D9299-D305-4D47-B8D9-9E2A3933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7A4E-9BDA-4287-A3FC-473C8B60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0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46657-BD77-4809-2CC4-D1993096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CEB90-C821-B20D-7504-7EBFBE3B4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2346F-CEC8-1288-AB57-924582FA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94D5-E250-4703-98A6-68E42FDB416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F683C-4510-4833-4770-3B1EB33E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F0042-138A-7F3F-49AC-A305BE2E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7A4E-9BDA-4287-A3FC-473C8B60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4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663B-4D65-E44C-F6AC-832C758D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A756-CBCB-AF4C-04D4-879705ADA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F36CD-B404-07D3-7200-4A0464488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5A6A7-CB58-ED33-B3F8-FEA86754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94D5-E250-4703-98A6-68E42FDB416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65495-5F3D-939A-D3BE-3686E761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1FC63-A042-DD35-9D2A-C7187457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7A4E-9BDA-4287-A3FC-473C8B60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7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2674-1EA4-54D3-9108-B4CFA23E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99019-B0A5-F95B-4BBA-C51B5A994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42C78-CB64-9EA8-5855-BE5D00F1F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C2D70-B52B-5055-CBEE-7040CA977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2CAB8-96CD-1588-2C9F-4F0386D8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AF85C-7B24-5EEA-A095-6E565BF6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94D5-E250-4703-98A6-68E42FDB416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6BC7C-9C0A-4A30-6404-DE4A8477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70739C-9FB2-10F0-016B-78EDC857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7A4E-9BDA-4287-A3FC-473C8B60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9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C52E-E939-C002-4389-F8712BEB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1A846-C344-F424-7238-8E7018AC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94D5-E250-4703-98A6-68E42FDB416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42A05-5C3A-8ACB-CF02-60158D46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AD9A4-B8BB-AA43-EF4A-41CF405D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7A4E-9BDA-4287-A3FC-473C8B60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3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5832-2C27-D049-F85C-DF560470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94D5-E250-4703-98A6-68E42FDB416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74C71-A22D-3BD2-99BE-7823B0EB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3F69D-8F74-86A0-26AB-A8E78D02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7A4E-9BDA-4287-A3FC-473C8B60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8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A86C8-FEC5-954C-3ED7-CFC45145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AEAB-5112-A20E-E499-A5FE1D79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E3A3B-ABE4-11C6-6B86-1B7105CCB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13CE-3763-F089-033A-B5ABC7C0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94D5-E250-4703-98A6-68E42FDB416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93D7E-4688-643E-9C21-3E3FBC2B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8D81B-9177-01C0-8A14-B05E8F8C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7A4E-9BDA-4287-A3FC-473C8B60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7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6BB8-82C5-8D00-58C6-8A71EAB0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0C0EDF-24DC-9F10-A5B5-4E25879A4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4A8AA-3668-700D-2D45-12AE096D4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DE72E-4BC1-2437-D271-5D7AEE1E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94D5-E250-4703-98A6-68E42FDB416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7F92A-9EA8-DBDC-86A8-B5609FD6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C827B-9C22-AA94-855D-65ED44E2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7A4E-9BDA-4287-A3FC-473C8B60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9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86E3C-E3A5-CB63-6411-109D7176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43D10-6B37-B9C5-5C2E-4F34F46CD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23065-D5E0-555B-E149-C984EA907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94D5-E250-4703-98A6-68E42FDB416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7D7A9-94FF-6519-E19C-6E6B3F850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56CC6-F1C1-6831-F0E5-A6968353B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7A4E-9BDA-4287-A3FC-473C8B60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9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36864BF2-C392-F766-9537-F4EB46BAC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0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Pitman, Kyle B</dc:creator>
  <cp:lastModifiedBy>Pitman, Kyle B</cp:lastModifiedBy>
  <cp:revision>2</cp:revision>
  <dcterms:created xsi:type="dcterms:W3CDTF">2023-12-01T19:50:20Z</dcterms:created>
  <dcterms:modified xsi:type="dcterms:W3CDTF">2023-12-15T20:06:48Z</dcterms:modified>
</cp:coreProperties>
</file>