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9CE0-CFDC-FF93-5195-E682EB0F5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E6DF7-F15F-D957-D3E3-848A862CA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08807-FD8C-7ADD-60CA-39EAE190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1E9A-EF5E-4359-B82D-C0F8F2E30AC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52ABE-D50E-9BFC-20B7-3CBB140F1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DA2A-6023-7BBA-2C0C-2A94DC73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9579-18CF-4052-B12A-4A9990A8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0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870C-1913-A03F-99B2-538B96C2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F5132-4297-2DA0-E601-20A425581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936AA-8DC7-4AA6-5B78-05381016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1E9A-EF5E-4359-B82D-C0F8F2E30AC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6572D-2449-6C0C-7961-43E70796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3923-BD10-9EB7-049D-B14ECAB7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9579-18CF-4052-B12A-4A9990A8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2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A976D-CEC4-C990-585F-9F103E394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F5FEA-C187-16B2-641B-E37E4DD5A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1342C-06C9-4A5F-1831-EEF03E14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1E9A-EF5E-4359-B82D-C0F8F2E30AC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4F569-02E7-AD19-C352-65DAAD20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EC0C9-CCF3-DDB8-1106-E963C607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9579-18CF-4052-B12A-4A9990A8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5A3D-9BEC-380C-8203-5828DB8D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38DA9-71D7-688F-0854-EDBFF373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704BE-C245-36DB-A55B-CC921EFA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1E9A-EF5E-4359-B82D-C0F8F2E30AC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935D1-5D6D-6A04-BFBC-8F9F0144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88AF2-8FFA-593B-CEB9-0FD95AB6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9579-18CF-4052-B12A-4A9990A8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8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8960-F5AA-612E-DBA5-235DC6A5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D6CCB-4508-9C82-9913-5A439844C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0C745-3725-B871-933B-FCD79DE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1E9A-EF5E-4359-B82D-C0F8F2E30AC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BC97F-CBA6-282C-3298-2F5B2F6C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145E7-C9C2-09D8-32CE-721CA6C7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9579-18CF-4052-B12A-4A9990A8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2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84FB-2514-D01D-543C-E6503F2C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6BD44-1675-02A0-9182-380EAC02A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6FB56-FAB0-4114-2C4F-C6F6D672E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C01E8-9DDE-4F65-F3B6-0CF2550C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1E9A-EF5E-4359-B82D-C0F8F2E30AC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E17D4-5F97-59F2-BFDE-A5EB1FDB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FBAE3-5BA1-2EEA-3702-AD064AD5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9579-18CF-4052-B12A-4A9990A8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4983-F8B1-784D-3C8C-9D5290D6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5B8C4-BBE7-7EAE-EFC2-B67CCAE6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EA03B-BA27-5159-4AA1-D2C6B6E69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E88D3-B38B-2015-01E2-1C8A12A38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6B434-DD29-21D5-E7E9-A10E80026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1BCBB-5938-A8AA-B179-743F4E0A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1E9A-EF5E-4359-B82D-C0F8F2E30AC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3F4E8-3A5E-B240-E03A-E75D8945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7460F-2F7F-B3A2-D7D8-37D8D9AA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9579-18CF-4052-B12A-4A9990A8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33DB-2418-5B9E-F4A8-0F0AF597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00DF4-64A8-7B66-286C-66292BE8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1E9A-EF5E-4359-B82D-C0F8F2E30AC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BFC27-6661-08DB-87F4-A9641C54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11643-CE2D-EBD3-73AE-1939966E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9579-18CF-4052-B12A-4A9990A8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3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D1C797-0A02-94A3-9C75-851979C6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1E9A-EF5E-4359-B82D-C0F8F2E30AC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14A4E-4CC2-3E4A-2814-AE1421D8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873B7-5E0A-B16C-14E9-231B44C6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9579-18CF-4052-B12A-4A9990A8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1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D305-5B37-DFF1-47DF-67BB7CA3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D4274-609D-E6DA-A0DB-8B69777C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B8E09-CB7C-55AA-800D-9BFAD19F2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9586C-99B2-A562-ADF0-A8ED4CF4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1E9A-EF5E-4359-B82D-C0F8F2E30AC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2978C-97C2-14F8-5913-0DCFE7218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F967E-2FCB-B12E-F0CD-6E9269C1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9579-18CF-4052-B12A-4A9990A8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0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5AF3-27C1-744F-74A2-2C608636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D3CA16-0398-39AD-F710-61F46126C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826D1-DADB-4961-21B8-199D108D3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3F951-959B-636A-4E0F-C0292C9D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1E9A-EF5E-4359-B82D-C0F8F2E30AC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673D8-39D5-A010-C1B0-E90CA6F2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B88E4-71EF-3F47-C266-5493547E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9579-18CF-4052-B12A-4A9990A8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A4C1E9-92C8-5341-B74E-0E23A12F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6E5C4-3749-0436-8F3E-347F38D9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6AD80-7BFB-38B3-F27F-B8115FA2D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1E9A-EF5E-4359-B82D-C0F8F2E30AC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ED0B-426C-888B-ED47-037099059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DE5C-5072-FA05-48ED-04EB4238B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69579-18CF-4052-B12A-4A9990A8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lyer&#10;&#10;Description automatically generated">
            <a:extLst>
              <a:ext uri="{FF2B5EF4-FFF2-40B4-BE49-F238E27FC236}">
                <a16:creationId xmlns:a16="http://schemas.microsoft.com/office/drawing/2014/main" id="{C68A10B8-F1F9-1E64-E05F-831A08EC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47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 Kyle B</dc:creator>
  <cp:lastModifiedBy>Pitman, Kyle B</cp:lastModifiedBy>
  <cp:revision>7</cp:revision>
  <dcterms:created xsi:type="dcterms:W3CDTF">2023-08-22T21:05:02Z</dcterms:created>
  <dcterms:modified xsi:type="dcterms:W3CDTF">2023-11-09T19:49:03Z</dcterms:modified>
</cp:coreProperties>
</file>